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6" r:id="rId4"/>
    <p:sldId id="297" r:id="rId5"/>
    <p:sldId id="298" r:id="rId6"/>
    <p:sldId id="304" r:id="rId7"/>
    <p:sldId id="305" r:id="rId8"/>
    <p:sldId id="306" r:id="rId9"/>
    <p:sldId id="307" r:id="rId10"/>
    <p:sldId id="30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FF9"/>
    <a:srgbClr val="FF6600"/>
    <a:srgbClr val="F6C2AA"/>
    <a:srgbClr val="FFBBA1"/>
    <a:srgbClr val="140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7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5262232"/>
            <a:ext cx="6615280" cy="35806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906" y="-6742"/>
            <a:ext cx="7992549" cy="493818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1296711" y="3102879"/>
            <a:ext cx="4253484" cy="847228"/>
            <a:chOff x="1201186" y="2895503"/>
            <a:chExt cx="4253484" cy="847228"/>
          </a:xfrm>
        </p:grpSpPr>
        <p:grpSp>
          <p:nvGrpSpPr>
            <p:cNvPr id="39" name="组合 38"/>
            <p:cNvGrpSpPr/>
            <p:nvPr/>
          </p:nvGrpSpPr>
          <p:grpSpPr>
            <a:xfrm>
              <a:off x="1201186" y="2895503"/>
              <a:ext cx="3090482" cy="816851"/>
              <a:chOff x="1261460" y="3678169"/>
              <a:chExt cx="3090482" cy="816851"/>
            </a:xfrm>
          </p:grpSpPr>
          <p:grpSp>
            <p:nvGrpSpPr>
              <p:cNvPr id="43" name="组合 42"/>
              <p:cNvGrpSpPr/>
              <p:nvPr/>
            </p:nvGrpSpPr>
            <p:grpSpPr>
              <a:xfrm>
                <a:off x="2401633" y="3678169"/>
                <a:ext cx="812800" cy="812800"/>
                <a:chOff x="2241487" y="3690077"/>
                <a:chExt cx="812800" cy="812800"/>
              </a:xfrm>
            </p:grpSpPr>
            <p:sp>
              <p:nvSpPr>
                <p:cNvPr id="50" name="椭圆 49"/>
                <p:cNvSpPr/>
                <p:nvPr/>
              </p:nvSpPr>
              <p:spPr>
                <a:xfrm>
                  <a:off x="2241487" y="3690077"/>
                  <a:ext cx="812800" cy="812800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Freeform 208"/>
                <p:cNvSpPr>
                  <a:spLocks noEditPoints="1"/>
                </p:cNvSpPr>
                <p:nvPr/>
              </p:nvSpPr>
              <p:spPr bwMode="auto">
                <a:xfrm>
                  <a:off x="2477427" y="3890963"/>
                  <a:ext cx="338255" cy="388280"/>
                </a:xfrm>
                <a:custGeom>
                  <a:avLst/>
                  <a:gdLst>
                    <a:gd name="T0" fmla="*/ 217 w 252"/>
                    <a:gd name="T1" fmla="*/ 204 h 288"/>
                    <a:gd name="T2" fmla="*/ 217 w 252"/>
                    <a:gd name="T3" fmla="*/ 196 h 288"/>
                    <a:gd name="T4" fmla="*/ 217 w 252"/>
                    <a:gd name="T5" fmla="*/ 126 h 288"/>
                    <a:gd name="T6" fmla="*/ 156 w 252"/>
                    <a:gd name="T7" fmla="*/ 40 h 288"/>
                    <a:gd name="T8" fmla="*/ 158 w 252"/>
                    <a:gd name="T9" fmla="*/ 32 h 288"/>
                    <a:gd name="T10" fmla="*/ 126 w 252"/>
                    <a:gd name="T11" fmla="*/ 0 h 288"/>
                    <a:gd name="T12" fmla="*/ 94 w 252"/>
                    <a:gd name="T13" fmla="*/ 32 h 288"/>
                    <a:gd name="T14" fmla="*/ 96 w 252"/>
                    <a:gd name="T15" fmla="*/ 40 h 288"/>
                    <a:gd name="T16" fmla="*/ 35 w 252"/>
                    <a:gd name="T17" fmla="*/ 126 h 288"/>
                    <a:gd name="T18" fmla="*/ 35 w 252"/>
                    <a:gd name="T19" fmla="*/ 196 h 288"/>
                    <a:gd name="T20" fmla="*/ 35 w 252"/>
                    <a:gd name="T21" fmla="*/ 204 h 288"/>
                    <a:gd name="T22" fmla="*/ 0 w 252"/>
                    <a:gd name="T23" fmla="*/ 238 h 288"/>
                    <a:gd name="T24" fmla="*/ 14 w 252"/>
                    <a:gd name="T25" fmla="*/ 252 h 288"/>
                    <a:gd name="T26" fmla="*/ 95 w 252"/>
                    <a:gd name="T27" fmla="*/ 252 h 288"/>
                    <a:gd name="T28" fmla="*/ 94 w 252"/>
                    <a:gd name="T29" fmla="*/ 256 h 288"/>
                    <a:gd name="T30" fmla="*/ 126 w 252"/>
                    <a:gd name="T31" fmla="*/ 288 h 288"/>
                    <a:gd name="T32" fmla="*/ 158 w 252"/>
                    <a:gd name="T33" fmla="*/ 256 h 288"/>
                    <a:gd name="T34" fmla="*/ 157 w 252"/>
                    <a:gd name="T35" fmla="*/ 252 h 288"/>
                    <a:gd name="T36" fmla="*/ 238 w 252"/>
                    <a:gd name="T37" fmla="*/ 252 h 288"/>
                    <a:gd name="T38" fmla="*/ 252 w 252"/>
                    <a:gd name="T39" fmla="*/ 238 h 288"/>
                    <a:gd name="T40" fmla="*/ 217 w 252"/>
                    <a:gd name="T41" fmla="*/ 204 h 288"/>
                    <a:gd name="T42" fmla="*/ 108 w 252"/>
                    <a:gd name="T43" fmla="*/ 32 h 288"/>
                    <a:gd name="T44" fmla="*/ 126 w 252"/>
                    <a:gd name="T45" fmla="*/ 14 h 288"/>
                    <a:gd name="T46" fmla="*/ 144 w 252"/>
                    <a:gd name="T47" fmla="*/ 32 h 288"/>
                    <a:gd name="T48" fmla="*/ 143 w 252"/>
                    <a:gd name="T49" fmla="*/ 37 h 288"/>
                    <a:gd name="T50" fmla="*/ 126 w 252"/>
                    <a:gd name="T51" fmla="*/ 35 h 288"/>
                    <a:gd name="T52" fmla="*/ 109 w 252"/>
                    <a:gd name="T53" fmla="*/ 37 h 288"/>
                    <a:gd name="T54" fmla="*/ 108 w 252"/>
                    <a:gd name="T55" fmla="*/ 3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52" h="288">
                      <a:moveTo>
                        <a:pt x="217" y="204"/>
                      </a:moveTo>
                      <a:cubicBezTo>
                        <a:pt x="217" y="202"/>
                        <a:pt x="217" y="199"/>
                        <a:pt x="217" y="196"/>
                      </a:cubicBezTo>
                      <a:cubicBezTo>
                        <a:pt x="217" y="126"/>
                        <a:pt x="217" y="126"/>
                        <a:pt x="217" y="126"/>
                      </a:cubicBezTo>
                      <a:cubicBezTo>
                        <a:pt x="217" y="86"/>
                        <a:pt x="192" y="53"/>
                        <a:pt x="156" y="40"/>
                      </a:cubicBezTo>
                      <a:cubicBezTo>
                        <a:pt x="157" y="37"/>
                        <a:pt x="158" y="35"/>
                        <a:pt x="158" y="32"/>
                      </a:cubicBezTo>
                      <a:cubicBezTo>
                        <a:pt x="158" y="14"/>
                        <a:pt x="143" y="0"/>
                        <a:pt x="126" y="0"/>
                      </a:cubicBezTo>
                      <a:cubicBezTo>
                        <a:pt x="109" y="0"/>
                        <a:pt x="94" y="14"/>
                        <a:pt x="94" y="32"/>
                      </a:cubicBezTo>
                      <a:cubicBezTo>
                        <a:pt x="94" y="35"/>
                        <a:pt x="95" y="37"/>
                        <a:pt x="96" y="40"/>
                      </a:cubicBezTo>
                      <a:cubicBezTo>
                        <a:pt x="60" y="53"/>
                        <a:pt x="35" y="86"/>
                        <a:pt x="35" y="126"/>
                      </a:cubicBezTo>
                      <a:cubicBezTo>
                        <a:pt x="35" y="196"/>
                        <a:pt x="35" y="196"/>
                        <a:pt x="35" y="196"/>
                      </a:cubicBezTo>
                      <a:cubicBezTo>
                        <a:pt x="35" y="199"/>
                        <a:pt x="35" y="202"/>
                        <a:pt x="35" y="204"/>
                      </a:cubicBezTo>
                      <a:cubicBezTo>
                        <a:pt x="0" y="238"/>
                        <a:pt x="0" y="238"/>
                        <a:pt x="0" y="238"/>
                      </a:cubicBezTo>
                      <a:cubicBezTo>
                        <a:pt x="0" y="246"/>
                        <a:pt x="6" y="252"/>
                        <a:pt x="14" y="252"/>
                      </a:cubicBezTo>
                      <a:cubicBezTo>
                        <a:pt x="95" y="252"/>
                        <a:pt x="95" y="252"/>
                        <a:pt x="95" y="252"/>
                      </a:cubicBezTo>
                      <a:cubicBezTo>
                        <a:pt x="95" y="254"/>
                        <a:pt x="94" y="255"/>
                        <a:pt x="94" y="256"/>
                      </a:cubicBezTo>
                      <a:cubicBezTo>
                        <a:pt x="94" y="274"/>
                        <a:pt x="109" y="288"/>
                        <a:pt x="126" y="288"/>
                      </a:cubicBezTo>
                      <a:cubicBezTo>
                        <a:pt x="143" y="288"/>
                        <a:pt x="158" y="274"/>
                        <a:pt x="158" y="256"/>
                      </a:cubicBezTo>
                      <a:cubicBezTo>
                        <a:pt x="158" y="255"/>
                        <a:pt x="157" y="254"/>
                        <a:pt x="157" y="252"/>
                      </a:cubicBezTo>
                      <a:cubicBezTo>
                        <a:pt x="238" y="252"/>
                        <a:pt x="238" y="252"/>
                        <a:pt x="238" y="252"/>
                      </a:cubicBezTo>
                      <a:cubicBezTo>
                        <a:pt x="246" y="252"/>
                        <a:pt x="252" y="246"/>
                        <a:pt x="252" y="238"/>
                      </a:cubicBezTo>
                      <a:lnTo>
                        <a:pt x="217" y="204"/>
                      </a:lnTo>
                      <a:close/>
                      <a:moveTo>
                        <a:pt x="108" y="32"/>
                      </a:moveTo>
                      <a:cubicBezTo>
                        <a:pt x="108" y="22"/>
                        <a:pt x="116" y="14"/>
                        <a:pt x="126" y="14"/>
                      </a:cubicBezTo>
                      <a:cubicBezTo>
                        <a:pt x="136" y="14"/>
                        <a:pt x="144" y="22"/>
                        <a:pt x="144" y="32"/>
                      </a:cubicBezTo>
                      <a:cubicBezTo>
                        <a:pt x="144" y="33"/>
                        <a:pt x="143" y="35"/>
                        <a:pt x="143" y="37"/>
                      </a:cubicBezTo>
                      <a:cubicBezTo>
                        <a:pt x="137" y="36"/>
                        <a:pt x="132" y="35"/>
                        <a:pt x="126" y="35"/>
                      </a:cubicBezTo>
                      <a:cubicBezTo>
                        <a:pt x="120" y="35"/>
                        <a:pt x="115" y="36"/>
                        <a:pt x="109" y="37"/>
                      </a:cubicBezTo>
                      <a:cubicBezTo>
                        <a:pt x="109" y="35"/>
                        <a:pt x="108" y="33"/>
                        <a:pt x="108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4" name="组合 43"/>
              <p:cNvGrpSpPr/>
              <p:nvPr/>
            </p:nvGrpSpPr>
            <p:grpSpPr>
              <a:xfrm>
                <a:off x="1261460" y="3682220"/>
                <a:ext cx="812800" cy="812800"/>
                <a:chOff x="1101314" y="3694128"/>
                <a:chExt cx="812800" cy="812800"/>
              </a:xfrm>
            </p:grpSpPr>
            <p:sp>
              <p:nvSpPr>
                <p:cNvPr id="48" name="椭圆 47"/>
                <p:cNvSpPr/>
                <p:nvPr/>
              </p:nvSpPr>
              <p:spPr>
                <a:xfrm>
                  <a:off x="1101314" y="3694128"/>
                  <a:ext cx="812800" cy="812800"/>
                </a:xfrm>
                <a:prstGeom prst="ellipse">
                  <a:avLst/>
                </a:prstGeom>
                <a:solidFill>
                  <a:srgbClr val="7ACDE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Freeform 251"/>
                <p:cNvSpPr>
                  <a:spLocks noEditPoints="1"/>
                </p:cNvSpPr>
                <p:nvPr/>
              </p:nvSpPr>
              <p:spPr bwMode="auto">
                <a:xfrm>
                  <a:off x="1308199" y="3948434"/>
                  <a:ext cx="365962" cy="342420"/>
                </a:xfrm>
                <a:custGeom>
                  <a:avLst/>
                  <a:gdLst>
                    <a:gd name="T0" fmla="*/ 266 w 301"/>
                    <a:gd name="T1" fmla="*/ 192 h 282"/>
                    <a:gd name="T2" fmla="*/ 234 w 301"/>
                    <a:gd name="T3" fmla="*/ 69 h 282"/>
                    <a:gd name="T4" fmla="*/ 81 w 301"/>
                    <a:gd name="T5" fmla="*/ 36 h 282"/>
                    <a:gd name="T6" fmla="*/ 32 w 301"/>
                    <a:gd name="T7" fmla="*/ 3 h 282"/>
                    <a:gd name="T8" fmla="*/ 12 w 301"/>
                    <a:gd name="T9" fmla="*/ 13 h 282"/>
                    <a:gd name="T10" fmla="*/ 61 w 301"/>
                    <a:gd name="T11" fmla="*/ 57 h 282"/>
                    <a:gd name="T12" fmla="*/ 132 w 301"/>
                    <a:gd name="T13" fmla="*/ 249 h 282"/>
                    <a:gd name="T14" fmla="*/ 301 w 301"/>
                    <a:gd name="T15" fmla="*/ 260 h 282"/>
                    <a:gd name="T16" fmla="*/ 266 w 301"/>
                    <a:gd name="T17" fmla="*/ 192 h 282"/>
                    <a:gd name="T18" fmla="*/ 242 w 301"/>
                    <a:gd name="T19" fmla="*/ 232 h 282"/>
                    <a:gd name="T20" fmla="*/ 240 w 301"/>
                    <a:gd name="T21" fmla="*/ 233 h 282"/>
                    <a:gd name="T22" fmla="*/ 238 w 301"/>
                    <a:gd name="T23" fmla="*/ 232 h 282"/>
                    <a:gd name="T24" fmla="*/ 159 w 301"/>
                    <a:gd name="T25" fmla="*/ 138 h 282"/>
                    <a:gd name="T26" fmla="*/ 106 w 301"/>
                    <a:gd name="T27" fmla="*/ 75 h 282"/>
                    <a:gd name="T28" fmla="*/ 106 w 301"/>
                    <a:gd name="T29" fmla="*/ 71 h 282"/>
                    <a:gd name="T30" fmla="*/ 109 w 301"/>
                    <a:gd name="T31" fmla="*/ 71 h 282"/>
                    <a:gd name="T32" fmla="*/ 178 w 301"/>
                    <a:gd name="T33" fmla="*/ 122 h 282"/>
                    <a:gd name="T34" fmla="*/ 243 w 301"/>
                    <a:gd name="T35" fmla="*/ 229 h 282"/>
                    <a:gd name="T36" fmla="*/ 242 w 301"/>
                    <a:gd name="T37" fmla="*/ 232 h 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01" h="282">
                      <a:moveTo>
                        <a:pt x="266" y="192"/>
                      </a:moveTo>
                      <a:cubicBezTo>
                        <a:pt x="268" y="152"/>
                        <a:pt x="252" y="95"/>
                        <a:pt x="234" y="69"/>
                      </a:cubicBezTo>
                      <a:cubicBezTo>
                        <a:pt x="197" y="16"/>
                        <a:pt x="116" y="0"/>
                        <a:pt x="81" y="36"/>
                      </a:cubicBezTo>
                      <a:cubicBezTo>
                        <a:pt x="74" y="43"/>
                        <a:pt x="32" y="3"/>
                        <a:pt x="32" y="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61" y="57"/>
                        <a:pt x="61" y="57"/>
                        <a:pt x="61" y="57"/>
                      </a:cubicBezTo>
                      <a:cubicBezTo>
                        <a:pt x="61" y="57"/>
                        <a:pt x="0" y="152"/>
                        <a:pt x="132" y="249"/>
                      </a:cubicBezTo>
                      <a:cubicBezTo>
                        <a:pt x="177" y="282"/>
                        <a:pt x="241" y="269"/>
                        <a:pt x="301" y="260"/>
                      </a:cubicBezTo>
                      <a:cubicBezTo>
                        <a:pt x="301" y="260"/>
                        <a:pt x="265" y="248"/>
                        <a:pt x="266" y="192"/>
                      </a:cubicBezTo>
                      <a:close/>
                      <a:moveTo>
                        <a:pt x="242" y="232"/>
                      </a:moveTo>
                      <a:cubicBezTo>
                        <a:pt x="241" y="233"/>
                        <a:pt x="241" y="233"/>
                        <a:pt x="240" y="233"/>
                      </a:cubicBezTo>
                      <a:cubicBezTo>
                        <a:pt x="240" y="233"/>
                        <a:pt x="239" y="232"/>
                        <a:pt x="238" y="232"/>
                      </a:cubicBezTo>
                      <a:cubicBezTo>
                        <a:pt x="238" y="232"/>
                        <a:pt x="198" y="182"/>
                        <a:pt x="159" y="138"/>
                      </a:cubicBezTo>
                      <a:cubicBezTo>
                        <a:pt x="115" y="89"/>
                        <a:pt x="106" y="75"/>
                        <a:pt x="106" y="75"/>
                      </a:cubicBezTo>
                      <a:cubicBezTo>
                        <a:pt x="105" y="74"/>
                        <a:pt x="105" y="72"/>
                        <a:pt x="106" y="71"/>
                      </a:cubicBezTo>
                      <a:cubicBezTo>
                        <a:pt x="107" y="71"/>
                        <a:pt x="108" y="70"/>
                        <a:pt x="109" y="71"/>
                      </a:cubicBezTo>
                      <a:cubicBezTo>
                        <a:pt x="109" y="71"/>
                        <a:pt x="144" y="87"/>
                        <a:pt x="178" y="122"/>
                      </a:cubicBezTo>
                      <a:cubicBezTo>
                        <a:pt x="210" y="156"/>
                        <a:pt x="243" y="229"/>
                        <a:pt x="243" y="229"/>
                      </a:cubicBezTo>
                      <a:cubicBezTo>
                        <a:pt x="243" y="230"/>
                        <a:pt x="243" y="232"/>
                        <a:pt x="242" y="2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" name="组合 44"/>
              <p:cNvGrpSpPr/>
              <p:nvPr/>
            </p:nvGrpSpPr>
            <p:grpSpPr>
              <a:xfrm>
                <a:off x="3539142" y="3678169"/>
                <a:ext cx="812800" cy="812800"/>
                <a:chOff x="3378996" y="3690077"/>
                <a:chExt cx="812800" cy="812800"/>
              </a:xfrm>
            </p:grpSpPr>
            <p:sp>
              <p:nvSpPr>
                <p:cNvPr id="46" name="椭圆 45"/>
                <p:cNvSpPr/>
                <p:nvPr/>
              </p:nvSpPr>
              <p:spPr>
                <a:xfrm>
                  <a:off x="3378996" y="3690077"/>
                  <a:ext cx="812800" cy="812800"/>
                </a:xfrm>
                <a:prstGeom prst="ellipse">
                  <a:avLst/>
                </a:prstGeom>
                <a:solidFill>
                  <a:srgbClr val="F6911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7" name="Freeform 367"/>
                <p:cNvSpPr>
                  <a:spLocks noEditPoints="1"/>
                </p:cNvSpPr>
                <p:nvPr/>
              </p:nvSpPr>
              <p:spPr bwMode="auto">
                <a:xfrm>
                  <a:off x="3626404" y="3890963"/>
                  <a:ext cx="359072" cy="382541"/>
                </a:xfrm>
                <a:custGeom>
                  <a:avLst/>
                  <a:gdLst>
                    <a:gd name="T0" fmla="*/ 251 w 269"/>
                    <a:gd name="T1" fmla="*/ 192 h 288"/>
                    <a:gd name="T2" fmla="*/ 234 w 269"/>
                    <a:gd name="T3" fmla="*/ 209 h 288"/>
                    <a:gd name="T4" fmla="*/ 234 w 269"/>
                    <a:gd name="T5" fmla="*/ 211 h 288"/>
                    <a:gd name="T6" fmla="*/ 201 w 269"/>
                    <a:gd name="T7" fmla="*/ 233 h 288"/>
                    <a:gd name="T8" fmla="*/ 160 w 269"/>
                    <a:gd name="T9" fmla="*/ 240 h 288"/>
                    <a:gd name="T10" fmla="*/ 148 w 269"/>
                    <a:gd name="T11" fmla="*/ 187 h 288"/>
                    <a:gd name="T12" fmla="*/ 146 w 269"/>
                    <a:gd name="T13" fmla="*/ 121 h 288"/>
                    <a:gd name="T14" fmla="*/ 193 w 269"/>
                    <a:gd name="T15" fmla="*/ 121 h 288"/>
                    <a:gd name="T16" fmla="*/ 211 w 269"/>
                    <a:gd name="T17" fmla="*/ 117 h 288"/>
                    <a:gd name="T18" fmla="*/ 222 w 269"/>
                    <a:gd name="T19" fmla="*/ 123 h 288"/>
                    <a:gd name="T20" fmla="*/ 236 w 269"/>
                    <a:gd name="T21" fmla="*/ 109 h 288"/>
                    <a:gd name="T22" fmla="*/ 222 w 269"/>
                    <a:gd name="T23" fmla="*/ 95 h 288"/>
                    <a:gd name="T24" fmla="*/ 210 w 269"/>
                    <a:gd name="T25" fmla="*/ 101 h 288"/>
                    <a:gd name="T26" fmla="*/ 145 w 269"/>
                    <a:gd name="T27" fmla="*/ 101 h 288"/>
                    <a:gd name="T28" fmla="*/ 144 w 269"/>
                    <a:gd name="T29" fmla="*/ 68 h 288"/>
                    <a:gd name="T30" fmla="*/ 169 w 269"/>
                    <a:gd name="T31" fmla="*/ 35 h 288"/>
                    <a:gd name="T32" fmla="*/ 134 w 269"/>
                    <a:gd name="T33" fmla="*/ 0 h 288"/>
                    <a:gd name="T34" fmla="*/ 99 w 269"/>
                    <a:gd name="T35" fmla="*/ 35 h 288"/>
                    <a:gd name="T36" fmla="*/ 124 w 269"/>
                    <a:gd name="T37" fmla="*/ 68 h 288"/>
                    <a:gd name="T38" fmla="*/ 123 w 269"/>
                    <a:gd name="T39" fmla="*/ 101 h 288"/>
                    <a:gd name="T40" fmla="*/ 58 w 269"/>
                    <a:gd name="T41" fmla="*/ 101 h 288"/>
                    <a:gd name="T42" fmla="*/ 46 w 269"/>
                    <a:gd name="T43" fmla="*/ 95 h 288"/>
                    <a:gd name="T44" fmla="*/ 32 w 269"/>
                    <a:gd name="T45" fmla="*/ 109 h 288"/>
                    <a:gd name="T46" fmla="*/ 46 w 269"/>
                    <a:gd name="T47" fmla="*/ 123 h 288"/>
                    <a:gd name="T48" fmla="*/ 57 w 269"/>
                    <a:gd name="T49" fmla="*/ 117 h 288"/>
                    <a:gd name="T50" fmla="*/ 76 w 269"/>
                    <a:gd name="T51" fmla="*/ 121 h 288"/>
                    <a:gd name="T52" fmla="*/ 122 w 269"/>
                    <a:gd name="T53" fmla="*/ 121 h 288"/>
                    <a:gd name="T54" fmla="*/ 120 w 269"/>
                    <a:gd name="T55" fmla="*/ 187 h 288"/>
                    <a:gd name="T56" fmla="*/ 109 w 269"/>
                    <a:gd name="T57" fmla="*/ 239 h 288"/>
                    <a:gd name="T58" fmla="*/ 59 w 269"/>
                    <a:gd name="T59" fmla="*/ 227 h 288"/>
                    <a:gd name="T60" fmla="*/ 34 w 269"/>
                    <a:gd name="T61" fmla="*/ 212 h 288"/>
                    <a:gd name="T62" fmla="*/ 35 w 269"/>
                    <a:gd name="T63" fmla="*/ 209 h 288"/>
                    <a:gd name="T64" fmla="*/ 17 w 269"/>
                    <a:gd name="T65" fmla="*/ 192 h 288"/>
                    <a:gd name="T66" fmla="*/ 0 w 269"/>
                    <a:gd name="T67" fmla="*/ 209 h 288"/>
                    <a:gd name="T68" fmla="*/ 17 w 269"/>
                    <a:gd name="T69" fmla="*/ 227 h 288"/>
                    <a:gd name="T70" fmla="*/ 21 w 269"/>
                    <a:gd name="T71" fmla="*/ 226 h 288"/>
                    <a:gd name="T72" fmla="*/ 48 w 269"/>
                    <a:gd name="T73" fmla="*/ 247 h 288"/>
                    <a:gd name="T74" fmla="*/ 102 w 269"/>
                    <a:gd name="T75" fmla="*/ 273 h 288"/>
                    <a:gd name="T76" fmla="*/ 135 w 269"/>
                    <a:gd name="T77" fmla="*/ 288 h 288"/>
                    <a:gd name="T78" fmla="*/ 166 w 269"/>
                    <a:gd name="T79" fmla="*/ 273 h 288"/>
                    <a:gd name="T80" fmla="*/ 220 w 269"/>
                    <a:gd name="T81" fmla="*/ 247 h 288"/>
                    <a:gd name="T82" fmla="*/ 247 w 269"/>
                    <a:gd name="T83" fmla="*/ 226 h 288"/>
                    <a:gd name="T84" fmla="*/ 251 w 269"/>
                    <a:gd name="T85" fmla="*/ 227 h 288"/>
                    <a:gd name="T86" fmla="*/ 269 w 269"/>
                    <a:gd name="T87" fmla="*/ 209 h 288"/>
                    <a:gd name="T88" fmla="*/ 251 w 269"/>
                    <a:gd name="T89" fmla="*/ 192 h 288"/>
                    <a:gd name="T90" fmla="*/ 115 w 269"/>
                    <a:gd name="T91" fmla="*/ 35 h 288"/>
                    <a:gd name="T92" fmla="*/ 134 w 269"/>
                    <a:gd name="T93" fmla="*/ 16 h 288"/>
                    <a:gd name="T94" fmla="*/ 152 w 269"/>
                    <a:gd name="T95" fmla="*/ 35 h 288"/>
                    <a:gd name="T96" fmla="*/ 134 w 269"/>
                    <a:gd name="T97" fmla="*/ 53 h 288"/>
                    <a:gd name="T98" fmla="*/ 115 w 269"/>
                    <a:gd name="T99" fmla="*/ 35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69" h="288">
                      <a:moveTo>
                        <a:pt x="251" y="192"/>
                      </a:moveTo>
                      <a:cubicBezTo>
                        <a:pt x="241" y="192"/>
                        <a:pt x="234" y="200"/>
                        <a:pt x="234" y="209"/>
                      </a:cubicBezTo>
                      <a:cubicBezTo>
                        <a:pt x="234" y="210"/>
                        <a:pt x="234" y="211"/>
                        <a:pt x="234" y="211"/>
                      </a:cubicBezTo>
                      <a:cubicBezTo>
                        <a:pt x="226" y="217"/>
                        <a:pt x="215" y="224"/>
                        <a:pt x="201" y="233"/>
                      </a:cubicBezTo>
                      <a:cubicBezTo>
                        <a:pt x="189" y="240"/>
                        <a:pt x="174" y="241"/>
                        <a:pt x="160" y="240"/>
                      </a:cubicBezTo>
                      <a:cubicBezTo>
                        <a:pt x="148" y="187"/>
                        <a:pt x="148" y="187"/>
                        <a:pt x="148" y="187"/>
                      </a:cubicBezTo>
                      <a:cubicBezTo>
                        <a:pt x="148" y="187"/>
                        <a:pt x="147" y="153"/>
                        <a:pt x="146" y="121"/>
                      </a:cubicBezTo>
                      <a:cubicBezTo>
                        <a:pt x="193" y="121"/>
                        <a:pt x="193" y="121"/>
                        <a:pt x="193" y="121"/>
                      </a:cubicBezTo>
                      <a:cubicBezTo>
                        <a:pt x="211" y="117"/>
                        <a:pt x="211" y="117"/>
                        <a:pt x="211" y="117"/>
                      </a:cubicBezTo>
                      <a:cubicBezTo>
                        <a:pt x="213" y="120"/>
                        <a:pt x="217" y="123"/>
                        <a:pt x="222" y="123"/>
                      </a:cubicBezTo>
                      <a:cubicBezTo>
                        <a:pt x="230" y="123"/>
                        <a:pt x="236" y="116"/>
                        <a:pt x="236" y="109"/>
                      </a:cubicBezTo>
                      <a:cubicBezTo>
                        <a:pt x="236" y="101"/>
                        <a:pt x="230" y="95"/>
                        <a:pt x="222" y="95"/>
                      </a:cubicBezTo>
                      <a:cubicBezTo>
                        <a:pt x="217" y="95"/>
                        <a:pt x="213" y="97"/>
                        <a:pt x="210" y="101"/>
                      </a:cubicBezTo>
                      <a:cubicBezTo>
                        <a:pt x="145" y="101"/>
                        <a:pt x="145" y="101"/>
                        <a:pt x="145" y="101"/>
                      </a:cubicBezTo>
                      <a:cubicBezTo>
                        <a:pt x="145" y="87"/>
                        <a:pt x="144" y="75"/>
                        <a:pt x="144" y="68"/>
                      </a:cubicBezTo>
                      <a:cubicBezTo>
                        <a:pt x="158" y="63"/>
                        <a:pt x="169" y="50"/>
                        <a:pt x="169" y="35"/>
                      </a:cubicBezTo>
                      <a:cubicBezTo>
                        <a:pt x="169" y="16"/>
                        <a:pt x="153" y="0"/>
                        <a:pt x="134" y="0"/>
                      </a:cubicBezTo>
                      <a:cubicBezTo>
                        <a:pt x="115" y="0"/>
                        <a:pt x="99" y="16"/>
                        <a:pt x="99" y="35"/>
                      </a:cubicBezTo>
                      <a:cubicBezTo>
                        <a:pt x="99" y="50"/>
                        <a:pt x="110" y="64"/>
                        <a:pt x="124" y="68"/>
                      </a:cubicBezTo>
                      <a:cubicBezTo>
                        <a:pt x="124" y="75"/>
                        <a:pt x="124" y="87"/>
                        <a:pt x="123" y="101"/>
                      </a:cubicBezTo>
                      <a:cubicBezTo>
                        <a:pt x="58" y="101"/>
                        <a:pt x="58" y="101"/>
                        <a:pt x="58" y="101"/>
                      </a:cubicBezTo>
                      <a:cubicBezTo>
                        <a:pt x="55" y="97"/>
                        <a:pt x="51" y="95"/>
                        <a:pt x="46" y="95"/>
                      </a:cubicBezTo>
                      <a:cubicBezTo>
                        <a:pt x="38" y="95"/>
                        <a:pt x="32" y="101"/>
                        <a:pt x="32" y="109"/>
                      </a:cubicBezTo>
                      <a:cubicBezTo>
                        <a:pt x="32" y="116"/>
                        <a:pt x="38" y="123"/>
                        <a:pt x="46" y="123"/>
                      </a:cubicBezTo>
                      <a:cubicBezTo>
                        <a:pt x="51" y="123"/>
                        <a:pt x="55" y="120"/>
                        <a:pt x="57" y="117"/>
                      </a:cubicBezTo>
                      <a:cubicBezTo>
                        <a:pt x="76" y="121"/>
                        <a:pt x="76" y="121"/>
                        <a:pt x="76" y="121"/>
                      </a:cubicBezTo>
                      <a:cubicBezTo>
                        <a:pt x="122" y="121"/>
                        <a:pt x="122" y="121"/>
                        <a:pt x="122" y="121"/>
                      </a:cubicBezTo>
                      <a:cubicBezTo>
                        <a:pt x="121" y="153"/>
                        <a:pt x="120" y="187"/>
                        <a:pt x="120" y="187"/>
                      </a:cubicBezTo>
                      <a:cubicBezTo>
                        <a:pt x="109" y="239"/>
                        <a:pt x="109" y="239"/>
                        <a:pt x="109" y="239"/>
                      </a:cubicBezTo>
                      <a:cubicBezTo>
                        <a:pt x="91" y="239"/>
                        <a:pt x="73" y="237"/>
                        <a:pt x="59" y="227"/>
                      </a:cubicBezTo>
                      <a:cubicBezTo>
                        <a:pt x="49" y="221"/>
                        <a:pt x="41" y="217"/>
                        <a:pt x="34" y="212"/>
                      </a:cubicBezTo>
                      <a:cubicBezTo>
                        <a:pt x="35" y="211"/>
                        <a:pt x="35" y="210"/>
                        <a:pt x="35" y="209"/>
                      </a:cubicBezTo>
                      <a:cubicBezTo>
                        <a:pt x="35" y="200"/>
                        <a:pt x="27" y="192"/>
                        <a:pt x="17" y="192"/>
                      </a:cubicBezTo>
                      <a:cubicBezTo>
                        <a:pt x="8" y="192"/>
                        <a:pt x="0" y="200"/>
                        <a:pt x="0" y="209"/>
                      </a:cubicBezTo>
                      <a:cubicBezTo>
                        <a:pt x="0" y="219"/>
                        <a:pt x="8" y="227"/>
                        <a:pt x="17" y="227"/>
                      </a:cubicBezTo>
                      <a:cubicBezTo>
                        <a:pt x="19" y="227"/>
                        <a:pt x="20" y="227"/>
                        <a:pt x="21" y="226"/>
                      </a:cubicBezTo>
                      <a:cubicBezTo>
                        <a:pt x="28" y="232"/>
                        <a:pt x="37" y="239"/>
                        <a:pt x="48" y="247"/>
                      </a:cubicBezTo>
                      <a:cubicBezTo>
                        <a:pt x="64" y="257"/>
                        <a:pt x="82" y="267"/>
                        <a:pt x="102" y="273"/>
                      </a:cubicBezTo>
                      <a:cubicBezTo>
                        <a:pt x="105" y="274"/>
                        <a:pt x="128" y="288"/>
                        <a:pt x="135" y="288"/>
                      </a:cubicBezTo>
                      <a:cubicBezTo>
                        <a:pt x="141" y="288"/>
                        <a:pt x="161" y="276"/>
                        <a:pt x="166" y="273"/>
                      </a:cubicBezTo>
                      <a:cubicBezTo>
                        <a:pt x="186" y="267"/>
                        <a:pt x="205" y="257"/>
                        <a:pt x="220" y="247"/>
                      </a:cubicBezTo>
                      <a:cubicBezTo>
                        <a:pt x="231" y="239"/>
                        <a:pt x="241" y="232"/>
                        <a:pt x="247" y="226"/>
                      </a:cubicBezTo>
                      <a:cubicBezTo>
                        <a:pt x="248" y="227"/>
                        <a:pt x="250" y="227"/>
                        <a:pt x="251" y="227"/>
                      </a:cubicBezTo>
                      <a:cubicBezTo>
                        <a:pt x="261" y="227"/>
                        <a:pt x="269" y="219"/>
                        <a:pt x="269" y="209"/>
                      </a:cubicBezTo>
                      <a:cubicBezTo>
                        <a:pt x="269" y="200"/>
                        <a:pt x="261" y="192"/>
                        <a:pt x="251" y="192"/>
                      </a:cubicBezTo>
                      <a:close/>
                      <a:moveTo>
                        <a:pt x="115" y="35"/>
                      </a:moveTo>
                      <a:cubicBezTo>
                        <a:pt x="115" y="25"/>
                        <a:pt x="124" y="16"/>
                        <a:pt x="134" y="16"/>
                      </a:cubicBezTo>
                      <a:cubicBezTo>
                        <a:pt x="144" y="16"/>
                        <a:pt x="152" y="25"/>
                        <a:pt x="152" y="35"/>
                      </a:cubicBezTo>
                      <a:cubicBezTo>
                        <a:pt x="152" y="45"/>
                        <a:pt x="144" y="53"/>
                        <a:pt x="134" y="53"/>
                      </a:cubicBezTo>
                      <a:cubicBezTo>
                        <a:pt x="124" y="53"/>
                        <a:pt x="115" y="45"/>
                        <a:pt x="115" y="3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40" name="组合 39"/>
            <p:cNvGrpSpPr/>
            <p:nvPr/>
          </p:nvGrpSpPr>
          <p:grpSpPr>
            <a:xfrm>
              <a:off x="4641870" y="2929931"/>
              <a:ext cx="812800" cy="812800"/>
              <a:chOff x="5228457" y="3140694"/>
              <a:chExt cx="812800" cy="812800"/>
            </a:xfrm>
          </p:grpSpPr>
          <p:sp>
            <p:nvSpPr>
              <p:cNvPr id="41" name="椭圆 40"/>
              <p:cNvSpPr/>
              <p:nvPr/>
            </p:nvSpPr>
            <p:spPr>
              <a:xfrm>
                <a:off x="5228457" y="3140694"/>
                <a:ext cx="812800" cy="812800"/>
              </a:xfrm>
              <a:prstGeom prst="ellips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Freeform 219"/>
              <p:cNvSpPr>
                <a:spLocks noEditPoints="1"/>
              </p:cNvSpPr>
              <p:nvPr/>
            </p:nvSpPr>
            <p:spPr bwMode="auto">
              <a:xfrm>
                <a:off x="5500841" y="3345553"/>
                <a:ext cx="284850" cy="399237"/>
              </a:xfrm>
              <a:custGeom>
                <a:avLst/>
                <a:gdLst>
                  <a:gd name="T0" fmla="*/ 205 w 211"/>
                  <a:gd name="T1" fmla="*/ 64 h 295"/>
                  <a:gd name="T2" fmla="*/ 61 w 211"/>
                  <a:gd name="T3" fmla="*/ 11 h 295"/>
                  <a:gd name="T4" fmla="*/ 11 w 211"/>
                  <a:gd name="T5" fmla="*/ 19 h 295"/>
                  <a:gd name="T6" fmla="*/ 0 w 211"/>
                  <a:gd name="T7" fmla="*/ 45 h 295"/>
                  <a:gd name="T8" fmla="*/ 1 w 211"/>
                  <a:gd name="T9" fmla="*/ 50 h 295"/>
                  <a:gd name="T10" fmla="*/ 1 w 211"/>
                  <a:gd name="T11" fmla="*/ 228 h 295"/>
                  <a:gd name="T12" fmla="*/ 7 w 211"/>
                  <a:gd name="T13" fmla="*/ 237 h 295"/>
                  <a:gd name="T14" fmla="*/ 153 w 211"/>
                  <a:gd name="T15" fmla="*/ 295 h 295"/>
                  <a:gd name="T16" fmla="*/ 157 w 211"/>
                  <a:gd name="T17" fmla="*/ 295 h 295"/>
                  <a:gd name="T18" fmla="*/ 162 w 211"/>
                  <a:gd name="T19" fmla="*/ 294 h 295"/>
                  <a:gd name="T20" fmla="*/ 166 w 211"/>
                  <a:gd name="T21" fmla="*/ 286 h 295"/>
                  <a:gd name="T22" fmla="*/ 166 w 211"/>
                  <a:gd name="T23" fmla="*/ 276 h 295"/>
                  <a:gd name="T24" fmla="*/ 193 w 211"/>
                  <a:gd name="T25" fmla="*/ 251 h 295"/>
                  <a:gd name="T26" fmla="*/ 201 w 211"/>
                  <a:gd name="T27" fmla="*/ 256 h 295"/>
                  <a:gd name="T28" fmla="*/ 211 w 211"/>
                  <a:gd name="T29" fmla="*/ 246 h 295"/>
                  <a:gd name="T30" fmla="*/ 211 w 211"/>
                  <a:gd name="T31" fmla="*/ 73 h 295"/>
                  <a:gd name="T32" fmla="*/ 205 w 211"/>
                  <a:gd name="T33" fmla="*/ 64 h 295"/>
                  <a:gd name="T34" fmla="*/ 21 w 211"/>
                  <a:gd name="T35" fmla="*/ 49 h 295"/>
                  <a:gd name="T36" fmla="*/ 19 w 211"/>
                  <a:gd name="T37" fmla="*/ 44 h 295"/>
                  <a:gd name="T38" fmla="*/ 24 w 211"/>
                  <a:gd name="T39" fmla="*/ 33 h 295"/>
                  <a:gd name="T40" fmla="*/ 54 w 211"/>
                  <a:gd name="T41" fmla="*/ 28 h 295"/>
                  <a:gd name="T42" fmla="*/ 55 w 211"/>
                  <a:gd name="T43" fmla="*/ 29 h 295"/>
                  <a:gd name="T44" fmla="*/ 190 w 211"/>
                  <a:gd name="T45" fmla="*/ 79 h 295"/>
                  <a:gd name="T46" fmla="*/ 161 w 211"/>
                  <a:gd name="T47" fmla="*/ 106 h 295"/>
                  <a:gd name="T48" fmla="*/ 160 w 211"/>
                  <a:gd name="T49" fmla="*/ 106 h 295"/>
                  <a:gd name="T50" fmla="*/ 21 w 211"/>
                  <a:gd name="T51" fmla="*/ 49 h 295"/>
                  <a:gd name="T52" fmla="*/ 166 w 211"/>
                  <a:gd name="T53" fmla="*/ 111 h 295"/>
                  <a:gd name="T54" fmla="*/ 192 w 211"/>
                  <a:gd name="T55" fmla="*/ 86 h 295"/>
                  <a:gd name="T56" fmla="*/ 192 w 211"/>
                  <a:gd name="T57" fmla="*/ 244 h 295"/>
                  <a:gd name="T58" fmla="*/ 166 w 211"/>
                  <a:gd name="T59" fmla="*/ 268 h 295"/>
                  <a:gd name="T60" fmla="*/ 166 w 211"/>
                  <a:gd name="T61" fmla="*/ 115 h 295"/>
                  <a:gd name="T62" fmla="*/ 166 w 211"/>
                  <a:gd name="T63" fmla="*/ 111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1" h="295">
                    <a:moveTo>
                      <a:pt x="205" y="64"/>
                    </a:moveTo>
                    <a:cubicBezTo>
                      <a:pt x="61" y="11"/>
                      <a:pt x="61" y="11"/>
                      <a:pt x="61" y="11"/>
                    </a:cubicBezTo>
                    <a:cubicBezTo>
                      <a:pt x="58" y="10"/>
                      <a:pt x="32" y="0"/>
                      <a:pt x="11" y="19"/>
                    </a:cubicBezTo>
                    <a:cubicBezTo>
                      <a:pt x="4" y="26"/>
                      <a:pt x="0" y="35"/>
                      <a:pt x="0" y="45"/>
                    </a:cubicBezTo>
                    <a:cubicBezTo>
                      <a:pt x="0" y="47"/>
                      <a:pt x="1" y="48"/>
                      <a:pt x="1" y="50"/>
                    </a:cubicBezTo>
                    <a:cubicBezTo>
                      <a:pt x="1" y="228"/>
                      <a:pt x="1" y="228"/>
                      <a:pt x="1" y="228"/>
                    </a:cubicBezTo>
                    <a:cubicBezTo>
                      <a:pt x="1" y="232"/>
                      <a:pt x="3" y="236"/>
                      <a:pt x="7" y="237"/>
                    </a:cubicBezTo>
                    <a:cubicBezTo>
                      <a:pt x="153" y="295"/>
                      <a:pt x="153" y="295"/>
                      <a:pt x="153" y="295"/>
                    </a:cubicBezTo>
                    <a:cubicBezTo>
                      <a:pt x="154" y="295"/>
                      <a:pt x="156" y="295"/>
                      <a:pt x="157" y="295"/>
                    </a:cubicBezTo>
                    <a:cubicBezTo>
                      <a:pt x="159" y="295"/>
                      <a:pt x="161" y="295"/>
                      <a:pt x="162" y="294"/>
                    </a:cubicBezTo>
                    <a:cubicBezTo>
                      <a:pt x="165" y="292"/>
                      <a:pt x="166" y="289"/>
                      <a:pt x="166" y="286"/>
                    </a:cubicBezTo>
                    <a:cubicBezTo>
                      <a:pt x="166" y="276"/>
                      <a:pt x="166" y="276"/>
                      <a:pt x="166" y="276"/>
                    </a:cubicBezTo>
                    <a:cubicBezTo>
                      <a:pt x="193" y="251"/>
                      <a:pt x="193" y="251"/>
                      <a:pt x="193" y="251"/>
                    </a:cubicBezTo>
                    <a:cubicBezTo>
                      <a:pt x="195" y="254"/>
                      <a:pt x="198" y="256"/>
                      <a:pt x="201" y="256"/>
                    </a:cubicBezTo>
                    <a:cubicBezTo>
                      <a:pt x="207" y="256"/>
                      <a:pt x="211" y="251"/>
                      <a:pt x="211" y="246"/>
                    </a:cubicBezTo>
                    <a:cubicBezTo>
                      <a:pt x="211" y="73"/>
                      <a:pt x="211" y="73"/>
                      <a:pt x="211" y="73"/>
                    </a:cubicBezTo>
                    <a:cubicBezTo>
                      <a:pt x="211" y="69"/>
                      <a:pt x="208" y="66"/>
                      <a:pt x="205" y="64"/>
                    </a:cubicBezTo>
                    <a:close/>
                    <a:moveTo>
                      <a:pt x="21" y="49"/>
                    </a:moveTo>
                    <a:cubicBezTo>
                      <a:pt x="20" y="48"/>
                      <a:pt x="19" y="46"/>
                      <a:pt x="19" y="44"/>
                    </a:cubicBezTo>
                    <a:cubicBezTo>
                      <a:pt x="19" y="40"/>
                      <a:pt x="21" y="36"/>
                      <a:pt x="24" y="33"/>
                    </a:cubicBezTo>
                    <a:cubicBezTo>
                      <a:pt x="36" y="22"/>
                      <a:pt x="54" y="28"/>
                      <a:pt x="54" y="28"/>
                    </a:cubicBezTo>
                    <a:cubicBezTo>
                      <a:pt x="54" y="28"/>
                      <a:pt x="54" y="29"/>
                      <a:pt x="55" y="29"/>
                    </a:cubicBezTo>
                    <a:cubicBezTo>
                      <a:pt x="190" y="79"/>
                      <a:pt x="190" y="79"/>
                      <a:pt x="190" y="79"/>
                    </a:cubicBezTo>
                    <a:cubicBezTo>
                      <a:pt x="161" y="106"/>
                      <a:pt x="161" y="106"/>
                      <a:pt x="161" y="106"/>
                    </a:cubicBezTo>
                    <a:cubicBezTo>
                      <a:pt x="161" y="106"/>
                      <a:pt x="161" y="106"/>
                      <a:pt x="160" y="106"/>
                    </a:cubicBezTo>
                    <a:lnTo>
                      <a:pt x="21" y="49"/>
                    </a:lnTo>
                    <a:close/>
                    <a:moveTo>
                      <a:pt x="166" y="111"/>
                    </a:moveTo>
                    <a:cubicBezTo>
                      <a:pt x="192" y="86"/>
                      <a:pt x="192" y="86"/>
                      <a:pt x="192" y="86"/>
                    </a:cubicBezTo>
                    <a:cubicBezTo>
                      <a:pt x="192" y="244"/>
                      <a:pt x="192" y="244"/>
                      <a:pt x="192" y="244"/>
                    </a:cubicBezTo>
                    <a:cubicBezTo>
                      <a:pt x="166" y="268"/>
                      <a:pt x="166" y="268"/>
                      <a:pt x="166" y="268"/>
                    </a:cubicBezTo>
                    <a:cubicBezTo>
                      <a:pt x="166" y="115"/>
                      <a:pt x="166" y="115"/>
                      <a:pt x="166" y="115"/>
                    </a:cubicBezTo>
                    <a:cubicBezTo>
                      <a:pt x="166" y="114"/>
                      <a:pt x="166" y="112"/>
                      <a:pt x="166" y="11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-822000" y="85253"/>
            <a:ext cx="3663951" cy="2614613"/>
            <a:chOff x="-839788" y="177800"/>
            <a:chExt cx="3663951" cy="2614613"/>
          </a:xfrm>
          <a:solidFill>
            <a:schemeClr val="bg1">
              <a:alpha val="50000"/>
            </a:schemeClr>
          </a:solidFill>
        </p:grpSpPr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-839788" y="177800"/>
              <a:ext cx="3663950" cy="1793875"/>
            </a:xfrm>
            <a:custGeom>
              <a:avLst/>
              <a:gdLst>
                <a:gd name="T0" fmla="*/ 598 w 2308"/>
                <a:gd name="T1" fmla="*/ 1130 h 1130"/>
                <a:gd name="T2" fmla="*/ 0 w 2308"/>
                <a:gd name="T3" fmla="*/ 1003 h 1130"/>
                <a:gd name="T4" fmla="*/ 2298 w 2308"/>
                <a:gd name="T5" fmla="*/ 0 h 1130"/>
                <a:gd name="T6" fmla="*/ 2308 w 2308"/>
                <a:gd name="T7" fmla="*/ 21 h 1130"/>
                <a:gd name="T8" fmla="*/ 598 w 2308"/>
                <a:gd name="T9" fmla="*/ 1130 h 1130"/>
                <a:gd name="T10" fmla="*/ 598 w 2308"/>
                <a:gd name="T11" fmla="*/ 1130 h 1130"/>
                <a:gd name="T12" fmla="*/ 63 w 2308"/>
                <a:gd name="T13" fmla="*/ 993 h 1130"/>
                <a:gd name="T14" fmla="*/ 598 w 2308"/>
                <a:gd name="T15" fmla="*/ 1098 h 1130"/>
                <a:gd name="T16" fmla="*/ 2193 w 2308"/>
                <a:gd name="T17" fmla="*/ 74 h 1130"/>
                <a:gd name="T18" fmla="*/ 63 w 2308"/>
                <a:gd name="T19" fmla="*/ 993 h 1130"/>
                <a:gd name="T20" fmla="*/ 63 w 2308"/>
                <a:gd name="T21" fmla="*/ 993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08" h="1130">
                  <a:moveTo>
                    <a:pt x="598" y="1130"/>
                  </a:moveTo>
                  <a:lnTo>
                    <a:pt x="0" y="1003"/>
                  </a:lnTo>
                  <a:lnTo>
                    <a:pt x="2298" y="0"/>
                  </a:lnTo>
                  <a:lnTo>
                    <a:pt x="2308" y="21"/>
                  </a:lnTo>
                  <a:lnTo>
                    <a:pt x="598" y="1130"/>
                  </a:lnTo>
                  <a:lnTo>
                    <a:pt x="598" y="1130"/>
                  </a:lnTo>
                  <a:close/>
                  <a:moveTo>
                    <a:pt x="63" y="993"/>
                  </a:moveTo>
                  <a:lnTo>
                    <a:pt x="598" y="1098"/>
                  </a:lnTo>
                  <a:lnTo>
                    <a:pt x="2193" y="74"/>
                  </a:lnTo>
                  <a:lnTo>
                    <a:pt x="63" y="993"/>
                  </a:lnTo>
                  <a:lnTo>
                    <a:pt x="63" y="99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92075" y="177800"/>
              <a:ext cx="2732088" cy="2463800"/>
            </a:xfrm>
            <a:custGeom>
              <a:avLst/>
              <a:gdLst>
                <a:gd name="T0" fmla="*/ 263 w 1721"/>
                <a:gd name="T1" fmla="*/ 1552 h 1552"/>
                <a:gd name="T2" fmla="*/ 0 w 1721"/>
                <a:gd name="T3" fmla="*/ 1109 h 1552"/>
                <a:gd name="T4" fmla="*/ 1711 w 1721"/>
                <a:gd name="T5" fmla="*/ 0 h 1552"/>
                <a:gd name="T6" fmla="*/ 1721 w 1721"/>
                <a:gd name="T7" fmla="*/ 21 h 1552"/>
                <a:gd name="T8" fmla="*/ 284 w 1721"/>
                <a:gd name="T9" fmla="*/ 1267 h 1552"/>
                <a:gd name="T10" fmla="*/ 263 w 1721"/>
                <a:gd name="T11" fmla="*/ 1552 h 1552"/>
                <a:gd name="T12" fmla="*/ 263 w 1721"/>
                <a:gd name="T13" fmla="*/ 1552 h 1552"/>
                <a:gd name="T14" fmla="*/ 32 w 1721"/>
                <a:gd name="T15" fmla="*/ 1119 h 1552"/>
                <a:gd name="T16" fmla="*/ 242 w 1721"/>
                <a:gd name="T17" fmla="*/ 1478 h 1552"/>
                <a:gd name="T18" fmla="*/ 263 w 1721"/>
                <a:gd name="T19" fmla="*/ 1257 h 1552"/>
                <a:gd name="T20" fmla="*/ 1595 w 1721"/>
                <a:gd name="T21" fmla="*/ 106 h 1552"/>
                <a:gd name="T22" fmla="*/ 32 w 1721"/>
                <a:gd name="T23" fmla="*/ 1119 h 1552"/>
                <a:gd name="T24" fmla="*/ 32 w 1721"/>
                <a:gd name="T25" fmla="*/ 1119 h 1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1" h="1552">
                  <a:moveTo>
                    <a:pt x="263" y="1552"/>
                  </a:moveTo>
                  <a:lnTo>
                    <a:pt x="0" y="1109"/>
                  </a:lnTo>
                  <a:lnTo>
                    <a:pt x="1711" y="0"/>
                  </a:lnTo>
                  <a:lnTo>
                    <a:pt x="1721" y="21"/>
                  </a:lnTo>
                  <a:lnTo>
                    <a:pt x="284" y="1267"/>
                  </a:lnTo>
                  <a:lnTo>
                    <a:pt x="263" y="1552"/>
                  </a:lnTo>
                  <a:lnTo>
                    <a:pt x="263" y="1552"/>
                  </a:lnTo>
                  <a:close/>
                  <a:moveTo>
                    <a:pt x="32" y="1119"/>
                  </a:moveTo>
                  <a:lnTo>
                    <a:pt x="242" y="1478"/>
                  </a:lnTo>
                  <a:lnTo>
                    <a:pt x="263" y="1257"/>
                  </a:lnTo>
                  <a:lnTo>
                    <a:pt x="1595" y="106"/>
                  </a:lnTo>
                  <a:lnTo>
                    <a:pt x="32" y="1119"/>
                  </a:lnTo>
                  <a:lnTo>
                    <a:pt x="32" y="11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7"/>
            <p:cNvSpPr>
              <a:spLocks noEditPoints="1"/>
            </p:cNvSpPr>
            <p:nvPr/>
          </p:nvSpPr>
          <p:spPr bwMode="auto">
            <a:xfrm>
              <a:off x="476250" y="177800"/>
              <a:ext cx="2347913" cy="2447925"/>
            </a:xfrm>
            <a:custGeom>
              <a:avLst/>
              <a:gdLst>
                <a:gd name="T0" fmla="*/ 0 w 1479"/>
                <a:gd name="T1" fmla="*/ 1542 h 1542"/>
                <a:gd name="T2" fmla="*/ 21 w 1479"/>
                <a:gd name="T3" fmla="*/ 1257 h 1542"/>
                <a:gd name="T4" fmla="*/ 1469 w 1479"/>
                <a:gd name="T5" fmla="*/ 0 h 1542"/>
                <a:gd name="T6" fmla="*/ 1479 w 1479"/>
                <a:gd name="T7" fmla="*/ 21 h 1542"/>
                <a:gd name="T8" fmla="*/ 0 w 1479"/>
                <a:gd name="T9" fmla="*/ 1542 h 1542"/>
                <a:gd name="T10" fmla="*/ 0 w 1479"/>
                <a:gd name="T11" fmla="*/ 1542 h 1542"/>
                <a:gd name="T12" fmla="*/ 42 w 1479"/>
                <a:gd name="T13" fmla="*/ 1267 h 1542"/>
                <a:gd name="T14" fmla="*/ 21 w 1479"/>
                <a:gd name="T15" fmla="*/ 1489 h 1542"/>
                <a:gd name="T16" fmla="*/ 1290 w 1479"/>
                <a:gd name="T17" fmla="*/ 180 h 1542"/>
                <a:gd name="T18" fmla="*/ 42 w 1479"/>
                <a:gd name="T19" fmla="*/ 1267 h 1542"/>
                <a:gd name="T20" fmla="*/ 42 w 1479"/>
                <a:gd name="T21" fmla="*/ 1267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9" h="1542">
                  <a:moveTo>
                    <a:pt x="0" y="1542"/>
                  </a:moveTo>
                  <a:lnTo>
                    <a:pt x="21" y="1257"/>
                  </a:lnTo>
                  <a:lnTo>
                    <a:pt x="1469" y="0"/>
                  </a:lnTo>
                  <a:lnTo>
                    <a:pt x="1479" y="21"/>
                  </a:lnTo>
                  <a:lnTo>
                    <a:pt x="0" y="1542"/>
                  </a:lnTo>
                  <a:lnTo>
                    <a:pt x="0" y="1542"/>
                  </a:lnTo>
                  <a:close/>
                  <a:moveTo>
                    <a:pt x="42" y="1267"/>
                  </a:moveTo>
                  <a:lnTo>
                    <a:pt x="21" y="1489"/>
                  </a:lnTo>
                  <a:lnTo>
                    <a:pt x="1290" y="180"/>
                  </a:lnTo>
                  <a:lnTo>
                    <a:pt x="42" y="1267"/>
                  </a:lnTo>
                  <a:lnTo>
                    <a:pt x="42" y="12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8"/>
            <p:cNvSpPr>
              <a:spLocks noEditPoints="1"/>
            </p:cNvSpPr>
            <p:nvPr/>
          </p:nvSpPr>
          <p:spPr bwMode="auto">
            <a:xfrm>
              <a:off x="492125" y="177800"/>
              <a:ext cx="2332038" cy="2614613"/>
            </a:xfrm>
            <a:custGeom>
              <a:avLst/>
              <a:gdLst>
                <a:gd name="T0" fmla="*/ 693 w 1469"/>
                <a:gd name="T1" fmla="*/ 1647 h 1647"/>
                <a:gd name="T2" fmla="*/ 0 w 1469"/>
                <a:gd name="T3" fmla="*/ 1267 h 1647"/>
                <a:gd name="T4" fmla="*/ 1459 w 1469"/>
                <a:gd name="T5" fmla="*/ 0 h 1647"/>
                <a:gd name="T6" fmla="*/ 1469 w 1469"/>
                <a:gd name="T7" fmla="*/ 11 h 1647"/>
                <a:gd name="T8" fmla="*/ 693 w 1469"/>
                <a:gd name="T9" fmla="*/ 1647 h 1647"/>
                <a:gd name="T10" fmla="*/ 693 w 1469"/>
                <a:gd name="T11" fmla="*/ 1647 h 1647"/>
                <a:gd name="T12" fmla="*/ 42 w 1469"/>
                <a:gd name="T13" fmla="*/ 1257 h 1647"/>
                <a:gd name="T14" fmla="*/ 682 w 1469"/>
                <a:gd name="T15" fmla="*/ 1616 h 1647"/>
                <a:gd name="T16" fmla="*/ 1438 w 1469"/>
                <a:gd name="T17" fmla="*/ 53 h 1647"/>
                <a:gd name="T18" fmla="*/ 42 w 1469"/>
                <a:gd name="T19" fmla="*/ 1257 h 1647"/>
                <a:gd name="T20" fmla="*/ 42 w 1469"/>
                <a:gd name="T21" fmla="*/ 1257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9" h="1647">
                  <a:moveTo>
                    <a:pt x="693" y="1647"/>
                  </a:moveTo>
                  <a:lnTo>
                    <a:pt x="0" y="1267"/>
                  </a:lnTo>
                  <a:lnTo>
                    <a:pt x="1459" y="0"/>
                  </a:lnTo>
                  <a:lnTo>
                    <a:pt x="1469" y="11"/>
                  </a:lnTo>
                  <a:lnTo>
                    <a:pt x="693" y="1647"/>
                  </a:lnTo>
                  <a:lnTo>
                    <a:pt x="693" y="1647"/>
                  </a:lnTo>
                  <a:close/>
                  <a:moveTo>
                    <a:pt x="42" y="1257"/>
                  </a:moveTo>
                  <a:lnTo>
                    <a:pt x="682" y="1616"/>
                  </a:lnTo>
                  <a:lnTo>
                    <a:pt x="1438" y="53"/>
                  </a:lnTo>
                  <a:lnTo>
                    <a:pt x="42" y="1257"/>
                  </a:lnTo>
                  <a:lnTo>
                    <a:pt x="42" y="1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直角三角形 56"/>
          <p:cNvSpPr/>
          <p:nvPr/>
        </p:nvSpPr>
        <p:spPr>
          <a:xfrm flipH="1">
            <a:off x="5393136" y="3127248"/>
            <a:ext cx="6791319" cy="3748211"/>
          </a:xfrm>
          <a:prstGeom prst="rt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Freeform 50"/>
          <p:cNvSpPr/>
          <p:nvPr/>
        </p:nvSpPr>
        <p:spPr bwMode="auto">
          <a:xfrm rot="20016816">
            <a:off x="7473820" y="4843741"/>
            <a:ext cx="1287430" cy="1179278"/>
          </a:xfrm>
          <a:custGeom>
            <a:avLst/>
            <a:gdLst>
              <a:gd name="T0" fmla="*/ 375 w 375"/>
              <a:gd name="T1" fmla="*/ 268 h 343"/>
              <a:gd name="T2" fmla="*/ 307 w 375"/>
              <a:gd name="T3" fmla="*/ 343 h 343"/>
              <a:gd name="T4" fmla="*/ 69 w 375"/>
              <a:gd name="T5" fmla="*/ 343 h 343"/>
              <a:gd name="T6" fmla="*/ 0 w 375"/>
              <a:gd name="T7" fmla="*/ 268 h 343"/>
              <a:gd name="T8" fmla="*/ 0 w 375"/>
              <a:gd name="T9" fmla="*/ 75 h 343"/>
              <a:gd name="T10" fmla="*/ 69 w 375"/>
              <a:gd name="T11" fmla="*/ 0 h 343"/>
              <a:gd name="T12" fmla="*/ 307 w 375"/>
              <a:gd name="T13" fmla="*/ 0 h 343"/>
              <a:gd name="T14" fmla="*/ 375 w 375"/>
              <a:gd name="T15" fmla="*/ 75 h 343"/>
              <a:gd name="T16" fmla="*/ 375 w 375"/>
              <a:gd name="T17" fmla="*/ 268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" h="343">
                <a:moveTo>
                  <a:pt x="375" y="268"/>
                </a:moveTo>
                <a:cubicBezTo>
                  <a:pt x="375" y="310"/>
                  <a:pt x="345" y="343"/>
                  <a:pt x="307" y="343"/>
                </a:cubicBezTo>
                <a:cubicBezTo>
                  <a:pt x="69" y="343"/>
                  <a:pt x="69" y="343"/>
                  <a:pt x="69" y="343"/>
                </a:cubicBezTo>
                <a:cubicBezTo>
                  <a:pt x="31" y="343"/>
                  <a:pt x="0" y="310"/>
                  <a:pt x="0" y="268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33"/>
                  <a:pt x="31" y="0"/>
                  <a:pt x="69" y="0"/>
                </a:cubicBezTo>
                <a:cubicBezTo>
                  <a:pt x="307" y="0"/>
                  <a:pt x="307" y="0"/>
                  <a:pt x="307" y="0"/>
                </a:cubicBezTo>
                <a:cubicBezTo>
                  <a:pt x="345" y="0"/>
                  <a:pt x="375" y="33"/>
                  <a:pt x="375" y="75"/>
                </a:cubicBezTo>
                <a:lnTo>
                  <a:pt x="375" y="268"/>
                </a:lnTo>
                <a:close/>
              </a:path>
            </a:pathLst>
          </a:custGeom>
          <a:solidFill>
            <a:srgbClr val="FADA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0" name="Freeform 57"/>
          <p:cNvSpPr/>
          <p:nvPr/>
        </p:nvSpPr>
        <p:spPr bwMode="auto">
          <a:xfrm rot="20016816">
            <a:off x="6887336" y="1852312"/>
            <a:ext cx="4554881" cy="3348565"/>
          </a:xfrm>
          <a:custGeom>
            <a:avLst/>
            <a:gdLst>
              <a:gd name="T0" fmla="*/ 1266 w 1326"/>
              <a:gd name="T1" fmla="*/ 0 h 974"/>
              <a:gd name="T2" fmla="*/ 60 w 1326"/>
              <a:gd name="T3" fmla="*/ 0 h 974"/>
              <a:gd name="T4" fmla="*/ 0 w 1326"/>
              <a:gd name="T5" fmla="*/ 62 h 974"/>
              <a:gd name="T6" fmla="*/ 0 w 1326"/>
              <a:gd name="T7" fmla="*/ 912 h 974"/>
              <a:gd name="T8" fmla="*/ 60 w 1326"/>
              <a:gd name="T9" fmla="*/ 974 h 974"/>
              <a:gd name="T10" fmla="*/ 1266 w 1326"/>
              <a:gd name="T11" fmla="*/ 974 h 974"/>
              <a:gd name="T12" fmla="*/ 1326 w 1326"/>
              <a:gd name="T13" fmla="*/ 912 h 974"/>
              <a:gd name="T14" fmla="*/ 1326 w 1326"/>
              <a:gd name="T15" fmla="*/ 62 h 974"/>
              <a:gd name="T16" fmla="*/ 1266 w 1326"/>
              <a:gd name="T17" fmla="*/ 0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26" h="974">
                <a:moveTo>
                  <a:pt x="1266" y="0"/>
                </a:moveTo>
                <a:cubicBezTo>
                  <a:pt x="60" y="0"/>
                  <a:pt x="60" y="0"/>
                  <a:pt x="60" y="0"/>
                </a:cubicBezTo>
                <a:cubicBezTo>
                  <a:pt x="27" y="0"/>
                  <a:pt x="0" y="28"/>
                  <a:pt x="0" y="62"/>
                </a:cubicBezTo>
                <a:cubicBezTo>
                  <a:pt x="0" y="912"/>
                  <a:pt x="0" y="912"/>
                  <a:pt x="0" y="912"/>
                </a:cubicBezTo>
                <a:cubicBezTo>
                  <a:pt x="0" y="946"/>
                  <a:pt x="27" y="974"/>
                  <a:pt x="60" y="974"/>
                </a:cubicBezTo>
                <a:cubicBezTo>
                  <a:pt x="1266" y="974"/>
                  <a:pt x="1266" y="974"/>
                  <a:pt x="1266" y="974"/>
                </a:cubicBezTo>
                <a:cubicBezTo>
                  <a:pt x="1300" y="974"/>
                  <a:pt x="1326" y="946"/>
                  <a:pt x="1326" y="912"/>
                </a:cubicBezTo>
                <a:cubicBezTo>
                  <a:pt x="1326" y="62"/>
                  <a:pt x="1326" y="62"/>
                  <a:pt x="1326" y="62"/>
                </a:cubicBezTo>
                <a:cubicBezTo>
                  <a:pt x="1326" y="28"/>
                  <a:pt x="1300" y="0"/>
                  <a:pt x="1266" y="0"/>
                </a:cubicBezTo>
                <a:close/>
              </a:path>
            </a:pathLst>
          </a:custGeom>
          <a:solidFill>
            <a:srgbClr val="43576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1" name="Oval 60"/>
          <p:cNvSpPr>
            <a:spLocks noChangeArrowheads="1"/>
          </p:cNvSpPr>
          <p:nvPr/>
        </p:nvSpPr>
        <p:spPr bwMode="auto">
          <a:xfrm rot="20016816">
            <a:off x="7376852" y="4526358"/>
            <a:ext cx="91514" cy="93594"/>
          </a:xfrm>
          <a:prstGeom prst="ellipse">
            <a:avLst/>
          </a:prstGeom>
          <a:solidFill>
            <a:srgbClr val="F0EE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2" name="Oval 61"/>
          <p:cNvSpPr>
            <a:spLocks noChangeArrowheads="1"/>
          </p:cNvSpPr>
          <p:nvPr/>
        </p:nvSpPr>
        <p:spPr bwMode="auto">
          <a:xfrm rot="20016816">
            <a:off x="7244673" y="4257845"/>
            <a:ext cx="91514" cy="97754"/>
          </a:xfrm>
          <a:prstGeom prst="ellipse">
            <a:avLst/>
          </a:prstGeom>
          <a:solidFill>
            <a:srgbClr val="F0EE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 rot="20016816">
            <a:off x="7416475" y="2045525"/>
            <a:ext cx="3749978" cy="2841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4" name="Freeform 64"/>
          <p:cNvSpPr/>
          <p:nvPr/>
        </p:nvSpPr>
        <p:spPr bwMode="auto">
          <a:xfrm rot="20016816">
            <a:off x="7416475" y="2045525"/>
            <a:ext cx="3749978" cy="2841081"/>
          </a:xfrm>
          <a:custGeom>
            <a:avLst/>
            <a:gdLst>
              <a:gd name="T0" fmla="*/ 1803 w 1803"/>
              <a:gd name="T1" fmla="*/ 0 h 1366"/>
              <a:gd name="T2" fmla="*/ 1803 w 1803"/>
              <a:gd name="T3" fmla="*/ 1366 h 1366"/>
              <a:gd name="T4" fmla="*/ 0 w 1803"/>
              <a:gd name="T5" fmla="*/ 1366 h 1366"/>
              <a:gd name="T6" fmla="*/ 1803 w 1803"/>
              <a:gd name="T7" fmla="*/ 0 h 1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3" h="1366">
                <a:moveTo>
                  <a:pt x="1803" y="0"/>
                </a:moveTo>
                <a:lnTo>
                  <a:pt x="1803" y="1366"/>
                </a:lnTo>
                <a:lnTo>
                  <a:pt x="0" y="1366"/>
                </a:lnTo>
                <a:lnTo>
                  <a:pt x="18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6" name="Rectangle 49"/>
          <p:cNvSpPr>
            <a:spLocks noChangeArrowheads="1"/>
          </p:cNvSpPr>
          <p:nvPr/>
        </p:nvSpPr>
        <p:spPr bwMode="auto">
          <a:xfrm rot="20016816">
            <a:off x="8008714" y="5856757"/>
            <a:ext cx="867300" cy="809064"/>
          </a:xfrm>
          <a:prstGeom prst="rect">
            <a:avLst/>
          </a:prstGeom>
          <a:solidFill>
            <a:srgbClr val="EBCF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7" name="Freeform 51"/>
          <p:cNvSpPr/>
          <p:nvPr/>
        </p:nvSpPr>
        <p:spPr bwMode="auto">
          <a:xfrm rot="20016816">
            <a:off x="7369150" y="5038672"/>
            <a:ext cx="561561" cy="1220875"/>
          </a:xfrm>
          <a:custGeom>
            <a:avLst/>
            <a:gdLst>
              <a:gd name="T0" fmla="*/ 62 w 163"/>
              <a:gd name="T1" fmla="*/ 0 h 355"/>
              <a:gd name="T2" fmla="*/ 1 w 163"/>
              <a:gd name="T3" fmla="*/ 64 h 355"/>
              <a:gd name="T4" fmla="*/ 9 w 163"/>
              <a:gd name="T5" fmla="*/ 290 h 355"/>
              <a:gd name="T6" fmla="*/ 74 w 163"/>
              <a:gd name="T7" fmla="*/ 355 h 355"/>
              <a:gd name="T8" fmla="*/ 101 w 163"/>
              <a:gd name="T9" fmla="*/ 355 h 355"/>
              <a:gd name="T10" fmla="*/ 162 w 163"/>
              <a:gd name="T11" fmla="*/ 291 h 355"/>
              <a:gd name="T12" fmla="*/ 154 w 163"/>
              <a:gd name="T13" fmla="*/ 65 h 355"/>
              <a:gd name="T14" fmla="*/ 89 w 163"/>
              <a:gd name="T15" fmla="*/ 0 h 355"/>
              <a:gd name="T16" fmla="*/ 62 w 163"/>
              <a:gd name="T17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3" h="355">
                <a:moveTo>
                  <a:pt x="62" y="0"/>
                </a:moveTo>
                <a:cubicBezTo>
                  <a:pt x="28" y="0"/>
                  <a:pt x="0" y="28"/>
                  <a:pt x="1" y="64"/>
                </a:cubicBezTo>
                <a:cubicBezTo>
                  <a:pt x="9" y="290"/>
                  <a:pt x="9" y="290"/>
                  <a:pt x="9" y="290"/>
                </a:cubicBezTo>
                <a:cubicBezTo>
                  <a:pt x="10" y="325"/>
                  <a:pt x="39" y="355"/>
                  <a:pt x="74" y="355"/>
                </a:cubicBezTo>
                <a:cubicBezTo>
                  <a:pt x="101" y="355"/>
                  <a:pt x="101" y="355"/>
                  <a:pt x="101" y="355"/>
                </a:cubicBezTo>
                <a:cubicBezTo>
                  <a:pt x="136" y="355"/>
                  <a:pt x="163" y="327"/>
                  <a:pt x="162" y="291"/>
                </a:cubicBezTo>
                <a:cubicBezTo>
                  <a:pt x="154" y="65"/>
                  <a:pt x="154" y="65"/>
                  <a:pt x="154" y="65"/>
                </a:cubicBezTo>
                <a:cubicBezTo>
                  <a:pt x="153" y="30"/>
                  <a:pt x="124" y="1"/>
                  <a:pt x="89" y="0"/>
                </a:cubicBezTo>
                <a:lnTo>
                  <a:pt x="62" y="0"/>
                </a:lnTo>
                <a:close/>
              </a:path>
            </a:pathLst>
          </a:custGeom>
          <a:solidFill>
            <a:srgbClr val="FADA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8" name="Rectangle 52"/>
          <p:cNvSpPr>
            <a:spLocks noChangeArrowheads="1"/>
          </p:cNvSpPr>
          <p:nvPr/>
        </p:nvSpPr>
        <p:spPr bwMode="auto">
          <a:xfrm rot="20016816">
            <a:off x="7899523" y="6051175"/>
            <a:ext cx="1079445" cy="332777"/>
          </a:xfrm>
          <a:prstGeom prst="rect">
            <a:avLst/>
          </a:prstGeom>
          <a:solidFill>
            <a:srgbClr val="FEFA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9" name="Rectangle 53"/>
          <p:cNvSpPr>
            <a:spLocks noChangeArrowheads="1"/>
          </p:cNvSpPr>
          <p:nvPr/>
        </p:nvSpPr>
        <p:spPr bwMode="auto">
          <a:xfrm rot="20016816">
            <a:off x="8394372" y="5935171"/>
            <a:ext cx="557401" cy="332777"/>
          </a:xfrm>
          <a:prstGeom prst="rect">
            <a:avLst/>
          </a:prstGeom>
          <a:solidFill>
            <a:srgbClr val="BFBC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5" name="任意多边形 104"/>
          <p:cNvSpPr>
            <a:spLocks noChangeArrowheads="1"/>
          </p:cNvSpPr>
          <p:nvPr/>
        </p:nvSpPr>
        <p:spPr bwMode="auto">
          <a:xfrm rot="20016816">
            <a:off x="8003318" y="6416233"/>
            <a:ext cx="954414" cy="574557"/>
          </a:xfrm>
          <a:custGeom>
            <a:avLst/>
            <a:gdLst>
              <a:gd name="connsiteX0" fmla="*/ 954414 w 954414"/>
              <a:gd name="connsiteY0" fmla="*/ 0 h 574557"/>
              <a:gd name="connsiteX1" fmla="*/ 669371 w 954414"/>
              <a:gd name="connsiteY1" fmla="*/ 574557 h 574557"/>
              <a:gd name="connsiteX2" fmla="*/ 0 w 954414"/>
              <a:gd name="connsiteY2" fmla="*/ 242476 h 574557"/>
              <a:gd name="connsiteX3" fmla="*/ 0 w 954414"/>
              <a:gd name="connsiteY3" fmla="*/ 0 h 574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4414" h="574557">
                <a:moveTo>
                  <a:pt x="954414" y="0"/>
                </a:moveTo>
                <a:lnTo>
                  <a:pt x="669371" y="574557"/>
                </a:lnTo>
                <a:lnTo>
                  <a:pt x="0" y="242476"/>
                </a:lnTo>
                <a:lnTo>
                  <a:pt x="0" y="0"/>
                </a:lnTo>
                <a:close/>
              </a:path>
            </a:pathLst>
          </a:custGeom>
          <a:solidFill>
            <a:srgbClr val="473F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103" name="任意多边形 102"/>
          <p:cNvSpPr>
            <a:spLocks noChangeArrowheads="1"/>
          </p:cNvSpPr>
          <p:nvPr/>
        </p:nvSpPr>
        <p:spPr bwMode="auto">
          <a:xfrm rot="20016816">
            <a:off x="8648607" y="6180071"/>
            <a:ext cx="678033" cy="839614"/>
          </a:xfrm>
          <a:custGeom>
            <a:avLst/>
            <a:gdLst>
              <a:gd name="connsiteX0" fmla="*/ 678032 w 678033"/>
              <a:gd name="connsiteY0" fmla="*/ 0 h 811143"/>
              <a:gd name="connsiteX1" fmla="*/ 678033 w 678033"/>
              <a:gd name="connsiteY1" fmla="*/ 811143 h 811143"/>
              <a:gd name="connsiteX2" fmla="*/ 547025 w 678033"/>
              <a:gd name="connsiteY2" fmla="*/ 811143 h 811143"/>
              <a:gd name="connsiteX3" fmla="*/ 84429 w 678033"/>
              <a:gd name="connsiteY3" fmla="*/ 581646 h 811143"/>
              <a:gd name="connsiteX4" fmla="*/ 84429 w 678033"/>
              <a:gd name="connsiteY4" fmla="*/ 581646 h 811143"/>
              <a:gd name="connsiteX5" fmla="*/ 0 w 678033"/>
              <a:gd name="connsiteY5" fmla="*/ 539760 h 811143"/>
              <a:gd name="connsiteX6" fmla="*/ 0 w 678033"/>
              <a:gd name="connsiteY6" fmla="*/ 0 h 811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78033" h="811143">
                <a:moveTo>
                  <a:pt x="678032" y="0"/>
                </a:moveTo>
                <a:lnTo>
                  <a:pt x="678033" y="811143"/>
                </a:lnTo>
                <a:lnTo>
                  <a:pt x="547025" y="811143"/>
                </a:lnTo>
                <a:lnTo>
                  <a:pt x="84429" y="581646"/>
                </a:lnTo>
                <a:lnTo>
                  <a:pt x="84429" y="581646"/>
                </a:lnTo>
                <a:lnTo>
                  <a:pt x="0" y="539760"/>
                </a:lnTo>
                <a:lnTo>
                  <a:pt x="0" y="0"/>
                </a:lnTo>
                <a:close/>
              </a:path>
            </a:pathLst>
          </a:custGeom>
          <a:solidFill>
            <a:srgbClr val="352F2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72" name="Oval 56"/>
          <p:cNvSpPr>
            <a:spLocks noChangeArrowheads="1"/>
          </p:cNvSpPr>
          <p:nvPr/>
        </p:nvSpPr>
        <p:spPr bwMode="auto">
          <a:xfrm rot="20016816">
            <a:off x="8699891" y="5954903"/>
            <a:ext cx="199666" cy="195506"/>
          </a:xfrm>
          <a:prstGeom prst="ellipse">
            <a:avLst/>
          </a:prstGeom>
          <a:solidFill>
            <a:srgbClr val="F9E5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3" name="Oval 58"/>
          <p:cNvSpPr>
            <a:spLocks noChangeArrowheads="1"/>
          </p:cNvSpPr>
          <p:nvPr/>
        </p:nvSpPr>
        <p:spPr bwMode="auto">
          <a:xfrm rot="20016816">
            <a:off x="7641212" y="5059225"/>
            <a:ext cx="91514" cy="93594"/>
          </a:xfrm>
          <a:prstGeom prst="ellipse">
            <a:avLst/>
          </a:prstGeom>
          <a:solidFill>
            <a:srgbClr val="F0EE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4" name="Oval 59"/>
          <p:cNvSpPr>
            <a:spLocks noChangeArrowheads="1"/>
          </p:cNvSpPr>
          <p:nvPr/>
        </p:nvSpPr>
        <p:spPr bwMode="auto">
          <a:xfrm rot="20016816">
            <a:off x="7508570" y="4790820"/>
            <a:ext cx="91514" cy="95673"/>
          </a:xfrm>
          <a:prstGeom prst="ellipse">
            <a:avLst/>
          </a:prstGeom>
          <a:solidFill>
            <a:srgbClr val="F0EE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5" name="Freeform 88"/>
          <p:cNvSpPr/>
          <p:nvPr/>
        </p:nvSpPr>
        <p:spPr bwMode="auto">
          <a:xfrm rot="20016816">
            <a:off x="7124941" y="4937289"/>
            <a:ext cx="775786" cy="463808"/>
          </a:xfrm>
          <a:custGeom>
            <a:avLst/>
            <a:gdLst>
              <a:gd name="T0" fmla="*/ 8 w 226"/>
              <a:gd name="T1" fmla="*/ 100 h 135"/>
              <a:gd name="T2" fmla="*/ 56 w 226"/>
              <a:gd name="T3" fmla="*/ 130 h 135"/>
              <a:gd name="T4" fmla="*/ 191 w 226"/>
              <a:gd name="T5" fmla="*/ 99 h 135"/>
              <a:gd name="T6" fmla="*/ 221 w 226"/>
              <a:gd name="T7" fmla="*/ 51 h 135"/>
              <a:gd name="T8" fmla="*/ 217 w 226"/>
              <a:gd name="T9" fmla="*/ 35 h 135"/>
              <a:gd name="T10" fmla="*/ 169 w 226"/>
              <a:gd name="T11" fmla="*/ 5 h 135"/>
              <a:gd name="T12" fmla="*/ 34 w 226"/>
              <a:gd name="T13" fmla="*/ 36 h 135"/>
              <a:gd name="T14" fmla="*/ 4 w 226"/>
              <a:gd name="T15" fmla="*/ 84 h 135"/>
              <a:gd name="T16" fmla="*/ 8 w 226"/>
              <a:gd name="T17" fmla="*/ 100 h 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6" h="135">
                <a:moveTo>
                  <a:pt x="8" y="100"/>
                </a:moveTo>
                <a:cubicBezTo>
                  <a:pt x="13" y="122"/>
                  <a:pt x="34" y="135"/>
                  <a:pt x="56" y="130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212" y="94"/>
                  <a:pt x="226" y="73"/>
                  <a:pt x="221" y="51"/>
                </a:cubicBezTo>
                <a:cubicBezTo>
                  <a:pt x="217" y="35"/>
                  <a:pt x="217" y="35"/>
                  <a:pt x="217" y="35"/>
                </a:cubicBezTo>
                <a:cubicBezTo>
                  <a:pt x="212" y="14"/>
                  <a:pt x="191" y="0"/>
                  <a:pt x="169" y="5"/>
                </a:cubicBezTo>
                <a:cubicBezTo>
                  <a:pt x="34" y="36"/>
                  <a:pt x="34" y="36"/>
                  <a:pt x="34" y="36"/>
                </a:cubicBezTo>
                <a:cubicBezTo>
                  <a:pt x="13" y="41"/>
                  <a:pt x="0" y="63"/>
                  <a:pt x="4" y="84"/>
                </a:cubicBezTo>
                <a:lnTo>
                  <a:pt x="8" y="100"/>
                </a:lnTo>
                <a:close/>
              </a:path>
            </a:pathLst>
          </a:custGeom>
          <a:solidFill>
            <a:srgbClr val="FADA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6" name="Freeform 89"/>
          <p:cNvSpPr/>
          <p:nvPr/>
        </p:nvSpPr>
        <p:spPr bwMode="auto">
          <a:xfrm rot="20016816">
            <a:off x="7518640" y="4902327"/>
            <a:ext cx="284941" cy="289100"/>
          </a:xfrm>
          <a:custGeom>
            <a:avLst/>
            <a:gdLst>
              <a:gd name="T0" fmla="*/ 7 w 83"/>
              <a:gd name="T1" fmla="*/ 57 h 84"/>
              <a:gd name="T2" fmla="*/ 44 w 83"/>
              <a:gd name="T3" fmla="*/ 80 h 84"/>
              <a:gd name="T4" fmla="*/ 55 w 83"/>
              <a:gd name="T5" fmla="*/ 77 h 84"/>
              <a:gd name="T6" fmla="*/ 79 w 83"/>
              <a:gd name="T7" fmla="*/ 40 h 84"/>
              <a:gd name="T8" fmla="*/ 76 w 83"/>
              <a:gd name="T9" fmla="*/ 27 h 84"/>
              <a:gd name="T10" fmla="*/ 39 w 83"/>
              <a:gd name="T11" fmla="*/ 4 h 84"/>
              <a:gd name="T12" fmla="*/ 27 w 83"/>
              <a:gd name="T13" fmla="*/ 7 h 84"/>
              <a:gd name="T14" fmla="*/ 4 w 83"/>
              <a:gd name="T15" fmla="*/ 44 h 84"/>
              <a:gd name="T16" fmla="*/ 7 w 83"/>
              <a:gd name="T17" fmla="*/ 57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3" h="84">
                <a:moveTo>
                  <a:pt x="7" y="57"/>
                </a:moveTo>
                <a:cubicBezTo>
                  <a:pt x="11" y="73"/>
                  <a:pt x="27" y="84"/>
                  <a:pt x="44" y="80"/>
                </a:cubicBezTo>
                <a:cubicBezTo>
                  <a:pt x="55" y="77"/>
                  <a:pt x="55" y="77"/>
                  <a:pt x="55" y="77"/>
                </a:cubicBezTo>
                <a:cubicBezTo>
                  <a:pt x="72" y="73"/>
                  <a:pt x="83" y="57"/>
                  <a:pt x="79" y="40"/>
                </a:cubicBezTo>
                <a:cubicBezTo>
                  <a:pt x="76" y="27"/>
                  <a:pt x="76" y="27"/>
                  <a:pt x="76" y="27"/>
                </a:cubicBezTo>
                <a:cubicBezTo>
                  <a:pt x="72" y="11"/>
                  <a:pt x="55" y="0"/>
                  <a:pt x="39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10" y="11"/>
                  <a:pt x="0" y="27"/>
                  <a:pt x="4" y="44"/>
                </a:cubicBezTo>
                <a:lnTo>
                  <a:pt x="7" y="57"/>
                </a:lnTo>
                <a:close/>
              </a:path>
            </a:pathLst>
          </a:custGeom>
          <a:solidFill>
            <a:srgbClr val="F0EEE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 rotWithShape="1">
          <a:blip r:embed="rId3"/>
          <a:srcRect r="38601"/>
          <a:stretch>
            <a:fillRect/>
          </a:stretch>
        </p:blipFill>
        <p:spPr>
          <a:xfrm rot="20015684">
            <a:off x="7852026" y="3927823"/>
            <a:ext cx="3773208" cy="853514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6434" y="1727340"/>
            <a:ext cx="1423309" cy="1423309"/>
          </a:xfrm>
          <a:prstGeom prst="rect">
            <a:avLst/>
          </a:prstGeom>
        </p:spPr>
      </p:pic>
      <p:grpSp>
        <p:nvGrpSpPr>
          <p:cNvPr id="79" name="组合 78"/>
          <p:cNvGrpSpPr/>
          <p:nvPr/>
        </p:nvGrpSpPr>
        <p:grpSpPr>
          <a:xfrm>
            <a:off x="9578411" y="2761405"/>
            <a:ext cx="3791619" cy="2634068"/>
            <a:chOff x="9378462" y="3001773"/>
            <a:chExt cx="3791619" cy="2339063"/>
          </a:xfrm>
        </p:grpSpPr>
        <p:sp>
          <p:nvSpPr>
            <p:cNvPr id="80" name="Freeform 72"/>
            <p:cNvSpPr/>
            <p:nvPr/>
          </p:nvSpPr>
          <p:spPr bwMode="auto">
            <a:xfrm rot="20016816">
              <a:off x="10210926" y="3584461"/>
              <a:ext cx="630196" cy="790345"/>
            </a:xfrm>
            <a:custGeom>
              <a:avLst/>
              <a:gdLst>
                <a:gd name="T0" fmla="*/ 42 w 183"/>
                <a:gd name="T1" fmla="*/ 11 h 230"/>
                <a:gd name="T2" fmla="*/ 99 w 183"/>
                <a:gd name="T3" fmla="*/ 27 h 230"/>
                <a:gd name="T4" fmla="*/ 172 w 183"/>
                <a:gd name="T5" fmla="*/ 153 h 230"/>
                <a:gd name="T6" fmla="*/ 156 w 183"/>
                <a:gd name="T7" fmla="*/ 210 h 230"/>
                <a:gd name="T8" fmla="*/ 141 w 183"/>
                <a:gd name="T9" fmla="*/ 218 h 230"/>
                <a:gd name="T10" fmla="*/ 84 w 183"/>
                <a:gd name="T11" fmla="*/ 203 h 230"/>
                <a:gd name="T12" fmla="*/ 11 w 183"/>
                <a:gd name="T13" fmla="*/ 77 h 230"/>
                <a:gd name="T14" fmla="*/ 27 w 183"/>
                <a:gd name="T15" fmla="*/ 20 h 230"/>
                <a:gd name="T16" fmla="*/ 42 w 183"/>
                <a:gd name="T17" fmla="*/ 1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3" h="230">
                  <a:moveTo>
                    <a:pt x="42" y="11"/>
                  </a:moveTo>
                  <a:cubicBezTo>
                    <a:pt x="62" y="0"/>
                    <a:pt x="87" y="7"/>
                    <a:pt x="99" y="27"/>
                  </a:cubicBezTo>
                  <a:cubicBezTo>
                    <a:pt x="172" y="153"/>
                    <a:pt x="172" y="153"/>
                    <a:pt x="172" y="153"/>
                  </a:cubicBezTo>
                  <a:cubicBezTo>
                    <a:pt x="183" y="173"/>
                    <a:pt x="176" y="198"/>
                    <a:pt x="156" y="210"/>
                  </a:cubicBezTo>
                  <a:cubicBezTo>
                    <a:pt x="141" y="218"/>
                    <a:pt x="141" y="218"/>
                    <a:pt x="141" y="218"/>
                  </a:cubicBezTo>
                  <a:cubicBezTo>
                    <a:pt x="121" y="230"/>
                    <a:pt x="96" y="223"/>
                    <a:pt x="84" y="203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0" y="57"/>
                    <a:pt x="7" y="31"/>
                    <a:pt x="27" y="20"/>
                  </a:cubicBezTo>
                  <a:lnTo>
                    <a:pt x="42" y="11"/>
                  </a:lnTo>
                  <a:close/>
                </a:path>
              </a:pathLst>
            </a:custGeom>
            <a:solidFill>
              <a:srgbClr val="FADA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3"/>
            <p:cNvSpPr/>
            <p:nvPr/>
          </p:nvSpPr>
          <p:spPr bwMode="auto">
            <a:xfrm rot="20016816">
              <a:off x="10201589" y="3587625"/>
              <a:ext cx="615637" cy="702991"/>
            </a:xfrm>
            <a:custGeom>
              <a:avLst/>
              <a:gdLst>
                <a:gd name="T0" fmla="*/ 4 w 179"/>
                <a:gd name="T1" fmla="*/ 66 h 205"/>
                <a:gd name="T2" fmla="*/ 9 w 179"/>
                <a:gd name="T3" fmla="*/ 64 h 205"/>
                <a:gd name="T4" fmla="*/ 122 w 179"/>
                <a:gd name="T5" fmla="*/ 69 h 205"/>
                <a:gd name="T6" fmla="*/ 160 w 179"/>
                <a:gd name="T7" fmla="*/ 205 h 205"/>
                <a:gd name="T8" fmla="*/ 169 w 179"/>
                <a:gd name="T9" fmla="*/ 153 h 205"/>
                <a:gd name="T10" fmla="*/ 96 w 179"/>
                <a:gd name="T11" fmla="*/ 27 h 205"/>
                <a:gd name="T12" fmla="*/ 39 w 179"/>
                <a:gd name="T13" fmla="*/ 11 h 205"/>
                <a:gd name="T14" fmla="*/ 24 w 179"/>
                <a:gd name="T15" fmla="*/ 20 h 205"/>
                <a:gd name="T16" fmla="*/ 4 w 179"/>
                <a:gd name="T17" fmla="*/ 66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05">
                  <a:moveTo>
                    <a:pt x="4" y="66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38" y="47"/>
                    <a:pt x="105" y="40"/>
                    <a:pt x="122" y="69"/>
                  </a:cubicBezTo>
                  <a:cubicBezTo>
                    <a:pt x="160" y="205"/>
                    <a:pt x="160" y="205"/>
                    <a:pt x="160" y="205"/>
                  </a:cubicBezTo>
                  <a:cubicBezTo>
                    <a:pt x="175" y="192"/>
                    <a:pt x="179" y="170"/>
                    <a:pt x="169" y="153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84" y="7"/>
                    <a:pt x="59" y="0"/>
                    <a:pt x="39" y="11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7" y="30"/>
                    <a:pt x="0" y="49"/>
                    <a:pt x="4" y="66"/>
                  </a:cubicBezTo>
                  <a:close/>
                </a:path>
              </a:pathLst>
            </a:custGeom>
            <a:solidFill>
              <a:srgbClr val="EBC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4"/>
            <p:cNvSpPr/>
            <p:nvPr/>
          </p:nvSpPr>
          <p:spPr bwMode="auto">
            <a:xfrm rot="20016816">
              <a:off x="10401469" y="3292308"/>
              <a:ext cx="632276" cy="794504"/>
            </a:xfrm>
            <a:custGeom>
              <a:avLst/>
              <a:gdLst>
                <a:gd name="T0" fmla="*/ 42 w 184"/>
                <a:gd name="T1" fmla="*/ 12 h 231"/>
                <a:gd name="T2" fmla="*/ 99 w 184"/>
                <a:gd name="T3" fmla="*/ 27 h 231"/>
                <a:gd name="T4" fmla="*/ 172 w 184"/>
                <a:gd name="T5" fmla="*/ 153 h 231"/>
                <a:gd name="T6" fmla="*/ 157 w 184"/>
                <a:gd name="T7" fmla="*/ 210 h 231"/>
                <a:gd name="T8" fmla="*/ 142 w 184"/>
                <a:gd name="T9" fmla="*/ 219 h 231"/>
                <a:gd name="T10" fmla="*/ 85 w 184"/>
                <a:gd name="T11" fmla="*/ 204 h 231"/>
                <a:gd name="T12" fmla="*/ 12 w 184"/>
                <a:gd name="T13" fmla="*/ 78 h 231"/>
                <a:gd name="T14" fmla="*/ 27 w 184"/>
                <a:gd name="T15" fmla="*/ 20 h 231"/>
                <a:gd name="T16" fmla="*/ 42 w 184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31">
                  <a:moveTo>
                    <a:pt x="42" y="12"/>
                  </a:moveTo>
                  <a:cubicBezTo>
                    <a:pt x="62" y="0"/>
                    <a:pt x="88" y="7"/>
                    <a:pt x="99" y="27"/>
                  </a:cubicBezTo>
                  <a:cubicBezTo>
                    <a:pt x="172" y="153"/>
                    <a:pt x="172" y="153"/>
                    <a:pt x="172" y="153"/>
                  </a:cubicBezTo>
                  <a:cubicBezTo>
                    <a:pt x="184" y="173"/>
                    <a:pt x="177" y="199"/>
                    <a:pt x="157" y="210"/>
                  </a:cubicBezTo>
                  <a:cubicBezTo>
                    <a:pt x="142" y="219"/>
                    <a:pt x="142" y="219"/>
                    <a:pt x="142" y="219"/>
                  </a:cubicBezTo>
                  <a:cubicBezTo>
                    <a:pt x="122" y="231"/>
                    <a:pt x="96" y="224"/>
                    <a:pt x="85" y="20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0" y="58"/>
                    <a:pt x="7" y="32"/>
                    <a:pt x="27" y="20"/>
                  </a:cubicBezTo>
                  <a:lnTo>
                    <a:pt x="42" y="12"/>
                  </a:lnTo>
                  <a:close/>
                </a:path>
              </a:pathLst>
            </a:custGeom>
            <a:solidFill>
              <a:srgbClr val="FADA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5"/>
            <p:cNvSpPr/>
            <p:nvPr/>
          </p:nvSpPr>
          <p:spPr bwMode="auto">
            <a:xfrm rot="20016816">
              <a:off x="10391779" y="3296043"/>
              <a:ext cx="615637" cy="705071"/>
            </a:xfrm>
            <a:custGeom>
              <a:avLst/>
              <a:gdLst>
                <a:gd name="T0" fmla="*/ 5 w 179"/>
                <a:gd name="T1" fmla="*/ 67 h 205"/>
                <a:gd name="T2" fmla="*/ 9 w 179"/>
                <a:gd name="T3" fmla="*/ 64 h 205"/>
                <a:gd name="T4" fmla="*/ 121 w 179"/>
                <a:gd name="T5" fmla="*/ 70 h 205"/>
                <a:gd name="T6" fmla="*/ 161 w 179"/>
                <a:gd name="T7" fmla="*/ 205 h 205"/>
                <a:gd name="T8" fmla="*/ 169 w 179"/>
                <a:gd name="T9" fmla="*/ 153 h 205"/>
                <a:gd name="T10" fmla="*/ 96 w 179"/>
                <a:gd name="T11" fmla="*/ 27 h 205"/>
                <a:gd name="T12" fmla="*/ 39 w 179"/>
                <a:gd name="T13" fmla="*/ 12 h 205"/>
                <a:gd name="T14" fmla="*/ 24 w 179"/>
                <a:gd name="T15" fmla="*/ 20 h 205"/>
                <a:gd name="T16" fmla="*/ 5 w 179"/>
                <a:gd name="T17" fmla="*/ 67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9" h="205">
                  <a:moveTo>
                    <a:pt x="5" y="67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38" y="47"/>
                    <a:pt x="104" y="41"/>
                    <a:pt x="121" y="70"/>
                  </a:cubicBezTo>
                  <a:cubicBezTo>
                    <a:pt x="161" y="205"/>
                    <a:pt x="161" y="205"/>
                    <a:pt x="161" y="205"/>
                  </a:cubicBezTo>
                  <a:cubicBezTo>
                    <a:pt x="175" y="192"/>
                    <a:pt x="179" y="171"/>
                    <a:pt x="169" y="153"/>
                  </a:cubicBezTo>
                  <a:cubicBezTo>
                    <a:pt x="96" y="27"/>
                    <a:pt x="96" y="27"/>
                    <a:pt x="96" y="27"/>
                  </a:cubicBezTo>
                  <a:cubicBezTo>
                    <a:pt x="85" y="7"/>
                    <a:pt x="59" y="0"/>
                    <a:pt x="39" y="12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8" y="30"/>
                    <a:pt x="0" y="49"/>
                    <a:pt x="5" y="67"/>
                  </a:cubicBezTo>
                  <a:close/>
                </a:path>
              </a:pathLst>
            </a:custGeom>
            <a:solidFill>
              <a:srgbClr val="EBC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6"/>
            <p:cNvSpPr/>
            <p:nvPr/>
          </p:nvSpPr>
          <p:spPr bwMode="auto">
            <a:xfrm rot="20016816">
              <a:off x="10593985" y="3001773"/>
              <a:ext cx="632276" cy="794504"/>
            </a:xfrm>
            <a:custGeom>
              <a:avLst/>
              <a:gdLst>
                <a:gd name="T0" fmla="*/ 42 w 184"/>
                <a:gd name="T1" fmla="*/ 12 h 231"/>
                <a:gd name="T2" fmla="*/ 100 w 184"/>
                <a:gd name="T3" fmla="*/ 27 h 231"/>
                <a:gd name="T4" fmla="*/ 172 w 184"/>
                <a:gd name="T5" fmla="*/ 153 h 231"/>
                <a:gd name="T6" fmla="*/ 157 w 184"/>
                <a:gd name="T7" fmla="*/ 210 h 231"/>
                <a:gd name="T8" fmla="*/ 142 w 184"/>
                <a:gd name="T9" fmla="*/ 219 h 231"/>
                <a:gd name="T10" fmla="*/ 85 w 184"/>
                <a:gd name="T11" fmla="*/ 204 h 231"/>
                <a:gd name="T12" fmla="*/ 12 w 184"/>
                <a:gd name="T13" fmla="*/ 78 h 231"/>
                <a:gd name="T14" fmla="*/ 27 w 184"/>
                <a:gd name="T15" fmla="*/ 21 h 231"/>
                <a:gd name="T16" fmla="*/ 42 w 184"/>
                <a:gd name="T17" fmla="*/ 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231">
                  <a:moveTo>
                    <a:pt x="42" y="12"/>
                  </a:moveTo>
                  <a:cubicBezTo>
                    <a:pt x="62" y="0"/>
                    <a:pt x="88" y="7"/>
                    <a:pt x="100" y="27"/>
                  </a:cubicBezTo>
                  <a:cubicBezTo>
                    <a:pt x="172" y="153"/>
                    <a:pt x="172" y="153"/>
                    <a:pt x="172" y="153"/>
                  </a:cubicBezTo>
                  <a:cubicBezTo>
                    <a:pt x="184" y="173"/>
                    <a:pt x="177" y="199"/>
                    <a:pt x="157" y="210"/>
                  </a:cubicBezTo>
                  <a:cubicBezTo>
                    <a:pt x="142" y="219"/>
                    <a:pt x="142" y="219"/>
                    <a:pt x="142" y="219"/>
                  </a:cubicBezTo>
                  <a:cubicBezTo>
                    <a:pt x="122" y="231"/>
                    <a:pt x="96" y="224"/>
                    <a:pt x="85" y="204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0" y="58"/>
                    <a:pt x="7" y="32"/>
                    <a:pt x="27" y="21"/>
                  </a:cubicBezTo>
                  <a:lnTo>
                    <a:pt x="42" y="12"/>
                  </a:lnTo>
                  <a:close/>
                </a:path>
              </a:pathLst>
            </a:custGeom>
            <a:solidFill>
              <a:srgbClr val="FADA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7"/>
            <p:cNvSpPr/>
            <p:nvPr/>
          </p:nvSpPr>
          <p:spPr bwMode="auto">
            <a:xfrm rot="20016816">
              <a:off x="10558413" y="3011575"/>
              <a:ext cx="615637" cy="588599"/>
            </a:xfrm>
            <a:custGeom>
              <a:avLst/>
              <a:gdLst>
                <a:gd name="T0" fmla="*/ 5 w 179"/>
                <a:gd name="T1" fmla="*/ 67 h 171"/>
                <a:gd name="T2" fmla="*/ 10 w 179"/>
                <a:gd name="T3" fmla="*/ 64 h 171"/>
                <a:gd name="T4" fmla="*/ 121 w 179"/>
                <a:gd name="T5" fmla="*/ 70 h 171"/>
                <a:gd name="T6" fmla="*/ 169 w 179"/>
                <a:gd name="T7" fmla="*/ 153 h 171"/>
                <a:gd name="T8" fmla="*/ 97 w 179"/>
                <a:gd name="T9" fmla="*/ 27 h 171"/>
                <a:gd name="T10" fmla="*/ 39 w 179"/>
                <a:gd name="T11" fmla="*/ 12 h 171"/>
                <a:gd name="T12" fmla="*/ 24 w 179"/>
                <a:gd name="T13" fmla="*/ 21 h 171"/>
                <a:gd name="T14" fmla="*/ 5 w 179"/>
                <a:gd name="T15" fmla="*/ 67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171">
                  <a:moveTo>
                    <a:pt x="5" y="67"/>
                  </a:moveTo>
                  <a:cubicBezTo>
                    <a:pt x="10" y="64"/>
                    <a:pt x="10" y="64"/>
                    <a:pt x="10" y="64"/>
                  </a:cubicBezTo>
                  <a:cubicBezTo>
                    <a:pt x="39" y="48"/>
                    <a:pt x="104" y="41"/>
                    <a:pt x="121" y="70"/>
                  </a:cubicBezTo>
                  <a:cubicBezTo>
                    <a:pt x="121" y="70"/>
                    <a:pt x="179" y="171"/>
                    <a:pt x="169" y="153"/>
                  </a:cubicBezTo>
                  <a:cubicBezTo>
                    <a:pt x="97" y="27"/>
                    <a:pt x="97" y="27"/>
                    <a:pt x="97" y="27"/>
                  </a:cubicBezTo>
                  <a:cubicBezTo>
                    <a:pt x="85" y="7"/>
                    <a:pt x="59" y="0"/>
                    <a:pt x="39" y="12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8" y="30"/>
                    <a:pt x="0" y="49"/>
                    <a:pt x="5" y="67"/>
                  </a:cubicBezTo>
                  <a:close/>
                </a:path>
              </a:pathLst>
            </a:custGeom>
            <a:solidFill>
              <a:srgbClr val="EBC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8"/>
            <p:cNvSpPr/>
            <p:nvPr/>
          </p:nvSpPr>
          <p:spPr bwMode="auto">
            <a:xfrm rot="20016816">
              <a:off x="9470136" y="3387176"/>
              <a:ext cx="908897" cy="1249993"/>
            </a:xfrm>
            <a:custGeom>
              <a:avLst/>
              <a:gdLst>
                <a:gd name="T0" fmla="*/ 236 w 265"/>
                <a:gd name="T1" fmla="*/ 342 h 364"/>
                <a:gd name="T2" fmla="*/ 252 w 265"/>
                <a:gd name="T3" fmla="*/ 281 h 364"/>
                <a:gd name="T4" fmla="*/ 107 w 265"/>
                <a:gd name="T5" fmla="*/ 29 h 364"/>
                <a:gd name="T6" fmla="*/ 45 w 265"/>
                <a:gd name="T7" fmla="*/ 12 h 364"/>
                <a:gd name="T8" fmla="*/ 29 w 265"/>
                <a:gd name="T9" fmla="*/ 22 h 364"/>
                <a:gd name="T10" fmla="*/ 13 w 265"/>
                <a:gd name="T11" fmla="*/ 83 h 364"/>
                <a:gd name="T12" fmla="*/ 158 w 265"/>
                <a:gd name="T13" fmla="*/ 335 h 364"/>
                <a:gd name="T14" fmla="*/ 220 w 265"/>
                <a:gd name="T15" fmla="*/ 352 h 364"/>
                <a:gd name="T16" fmla="*/ 236 w 265"/>
                <a:gd name="T17" fmla="*/ 342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364">
                  <a:moveTo>
                    <a:pt x="236" y="342"/>
                  </a:moveTo>
                  <a:cubicBezTo>
                    <a:pt x="257" y="330"/>
                    <a:pt x="265" y="302"/>
                    <a:pt x="252" y="281"/>
                  </a:cubicBezTo>
                  <a:cubicBezTo>
                    <a:pt x="107" y="29"/>
                    <a:pt x="107" y="29"/>
                    <a:pt x="107" y="29"/>
                  </a:cubicBezTo>
                  <a:cubicBezTo>
                    <a:pt x="94" y="7"/>
                    <a:pt x="67" y="0"/>
                    <a:pt x="45" y="1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8" y="34"/>
                    <a:pt x="0" y="62"/>
                    <a:pt x="13" y="83"/>
                  </a:cubicBezTo>
                  <a:cubicBezTo>
                    <a:pt x="158" y="335"/>
                    <a:pt x="158" y="335"/>
                    <a:pt x="158" y="335"/>
                  </a:cubicBezTo>
                  <a:cubicBezTo>
                    <a:pt x="171" y="357"/>
                    <a:pt x="198" y="364"/>
                    <a:pt x="220" y="352"/>
                  </a:cubicBezTo>
                  <a:lnTo>
                    <a:pt x="236" y="342"/>
                  </a:lnTo>
                  <a:close/>
                </a:path>
              </a:pathLst>
            </a:custGeom>
            <a:solidFill>
              <a:srgbClr val="FADA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9"/>
            <p:cNvSpPr/>
            <p:nvPr/>
          </p:nvSpPr>
          <p:spPr bwMode="auto">
            <a:xfrm rot="20016816">
              <a:off x="9414518" y="3402424"/>
              <a:ext cx="904737" cy="940094"/>
            </a:xfrm>
            <a:custGeom>
              <a:avLst/>
              <a:gdLst>
                <a:gd name="T0" fmla="*/ 5 w 263"/>
                <a:gd name="T1" fmla="*/ 72 h 274"/>
                <a:gd name="T2" fmla="*/ 10 w 263"/>
                <a:gd name="T3" fmla="*/ 69 h 274"/>
                <a:gd name="T4" fmla="*/ 99 w 263"/>
                <a:gd name="T5" fmla="*/ 93 h 274"/>
                <a:gd name="T6" fmla="*/ 248 w 263"/>
                <a:gd name="T7" fmla="*/ 274 h 274"/>
                <a:gd name="T8" fmla="*/ 220 w 263"/>
                <a:gd name="T9" fmla="*/ 231 h 274"/>
                <a:gd name="T10" fmla="*/ 103 w 263"/>
                <a:gd name="T11" fmla="*/ 29 h 274"/>
                <a:gd name="T12" fmla="*/ 42 w 263"/>
                <a:gd name="T13" fmla="*/ 12 h 274"/>
                <a:gd name="T14" fmla="*/ 26 w 263"/>
                <a:gd name="T15" fmla="*/ 22 h 274"/>
                <a:gd name="T16" fmla="*/ 5 w 263"/>
                <a:gd name="T17" fmla="*/ 7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274">
                  <a:moveTo>
                    <a:pt x="5" y="72"/>
                  </a:moveTo>
                  <a:cubicBezTo>
                    <a:pt x="10" y="69"/>
                    <a:pt x="10" y="69"/>
                    <a:pt x="10" y="69"/>
                  </a:cubicBezTo>
                  <a:cubicBezTo>
                    <a:pt x="41" y="51"/>
                    <a:pt x="81" y="61"/>
                    <a:pt x="99" y="93"/>
                  </a:cubicBezTo>
                  <a:cubicBezTo>
                    <a:pt x="248" y="274"/>
                    <a:pt x="248" y="274"/>
                    <a:pt x="248" y="274"/>
                  </a:cubicBezTo>
                  <a:cubicBezTo>
                    <a:pt x="263" y="260"/>
                    <a:pt x="231" y="250"/>
                    <a:pt x="220" y="231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91" y="7"/>
                    <a:pt x="63" y="0"/>
                    <a:pt x="42" y="1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8" y="32"/>
                    <a:pt x="0" y="53"/>
                    <a:pt x="5" y="72"/>
                  </a:cubicBezTo>
                  <a:close/>
                </a:path>
              </a:pathLst>
            </a:custGeom>
            <a:solidFill>
              <a:srgbClr val="EBC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0"/>
            <p:cNvSpPr/>
            <p:nvPr/>
          </p:nvSpPr>
          <p:spPr bwMode="auto">
            <a:xfrm rot="20016816">
              <a:off x="9378462" y="3592109"/>
              <a:ext cx="343177" cy="341096"/>
            </a:xfrm>
            <a:custGeom>
              <a:avLst/>
              <a:gdLst>
                <a:gd name="T0" fmla="*/ 77 w 100"/>
                <a:gd name="T1" fmla="*/ 82 h 99"/>
                <a:gd name="T2" fmla="*/ 90 w 100"/>
                <a:gd name="T3" fmla="*/ 34 h 99"/>
                <a:gd name="T4" fmla="*/ 84 w 100"/>
                <a:gd name="T5" fmla="*/ 23 h 99"/>
                <a:gd name="T6" fmla="*/ 36 w 100"/>
                <a:gd name="T7" fmla="*/ 10 h 99"/>
                <a:gd name="T8" fmla="*/ 23 w 100"/>
                <a:gd name="T9" fmla="*/ 17 h 99"/>
                <a:gd name="T10" fmla="*/ 10 w 100"/>
                <a:gd name="T11" fmla="*/ 65 h 99"/>
                <a:gd name="T12" fmla="*/ 17 w 100"/>
                <a:gd name="T13" fmla="*/ 77 h 99"/>
                <a:gd name="T14" fmla="*/ 65 w 100"/>
                <a:gd name="T15" fmla="*/ 90 h 99"/>
                <a:gd name="T16" fmla="*/ 77 w 100"/>
                <a:gd name="T17" fmla="*/ 8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99">
                  <a:moveTo>
                    <a:pt x="77" y="82"/>
                  </a:moveTo>
                  <a:cubicBezTo>
                    <a:pt x="94" y="73"/>
                    <a:pt x="100" y="51"/>
                    <a:pt x="90" y="34"/>
                  </a:cubicBezTo>
                  <a:cubicBezTo>
                    <a:pt x="84" y="23"/>
                    <a:pt x="84" y="23"/>
                    <a:pt x="84" y="23"/>
                  </a:cubicBezTo>
                  <a:cubicBezTo>
                    <a:pt x="74" y="6"/>
                    <a:pt x="52" y="0"/>
                    <a:pt x="36" y="10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6" y="27"/>
                    <a:pt x="0" y="48"/>
                    <a:pt x="10" y="65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26" y="94"/>
                    <a:pt x="48" y="99"/>
                    <a:pt x="65" y="90"/>
                  </a:cubicBezTo>
                  <a:lnTo>
                    <a:pt x="77" y="82"/>
                  </a:lnTo>
                  <a:close/>
                </a:path>
              </a:pathLst>
            </a:custGeom>
            <a:solidFill>
              <a:srgbClr val="F0EE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1"/>
            <p:cNvSpPr/>
            <p:nvPr/>
          </p:nvSpPr>
          <p:spPr bwMode="auto">
            <a:xfrm rot="20016816">
              <a:off x="11155215" y="4025057"/>
              <a:ext cx="1154320" cy="1131441"/>
            </a:xfrm>
            <a:custGeom>
              <a:avLst/>
              <a:gdLst>
                <a:gd name="T0" fmla="*/ 555 w 555"/>
                <a:gd name="T1" fmla="*/ 337 h 544"/>
                <a:gd name="T2" fmla="*/ 195 w 555"/>
                <a:gd name="T3" fmla="*/ 544 h 544"/>
                <a:gd name="T4" fmla="*/ 0 w 555"/>
                <a:gd name="T5" fmla="*/ 207 h 544"/>
                <a:gd name="T6" fmla="*/ 360 w 555"/>
                <a:gd name="T7" fmla="*/ 0 h 544"/>
                <a:gd name="T8" fmla="*/ 555 w 555"/>
                <a:gd name="T9" fmla="*/ 337 h 5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5" h="544">
                  <a:moveTo>
                    <a:pt x="555" y="337"/>
                  </a:moveTo>
                  <a:lnTo>
                    <a:pt x="195" y="544"/>
                  </a:lnTo>
                  <a:lnTo>
                    <a:pt x="0" y="207"/>
                  </a:lnTo>
                  <a:lnTo>
                    <a:pt x="360" y="0"/>
                  </a:lnTo>
                  <a:lnTo>
                    <a:pt x="555" y="337"/>
                  </a:lnTo>
                  <a:close/>
                </a:path>
              </a:pathLst>
            </a:custGeom>
            <a:solidFill>
              <a:srgbClr val="EBCF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2"/>
            <p:cNvSpPr/>
            <p:nvPr/>
          </p:nvSpPr>
          <p:spPr bwMode="auto">
            <a:xfrm rot="20016816">
              <a:off x="10067129" y="3289737"/>
              <a:ext cx="1803234" cy="1695082"/>
            </a:xfrm>
            <a:custGeom>
              <a:avLst/>
              <a:gdLst>
                <a:gd name="T0" fmla="*/ 504 w 525"/>
                <a:gd name="T1" fmla="*/ 219 h 493"/>
                <a:gd name="T2" fmla="*/ 487 w 525"/>
                <a:gd name="T3" fmla="*/ 316 h 493"/>
                <a:gd name="T4" fmla="*/ 210 w 525"/>
                <a:gd name="T5" fmla="*/ 475 h 493"/>
                <a:gd name="T6" fmla="*/ 117 w 525"/>
                <a:gd name="T7" fmla="*/ 442 h 493"/>
                <a:gd name="T8" fmla="*/ 21 w 525"/>
                <a:gd name="T9" fmla="*/ 274 h 493"/>
                <a:gd name="T10" fmla="*/ 38 w 525"/>
                <a:gd name="T11" fmla="*/ 178 h 493"/>
                <a:gd name="T12" fmla="*/ 315 w 525"/>
                <a:gd name="T13" fmla="*/ 18 h 493"/>
                <a:gd name="T14" fmla="*/ 407 w 525"/>
                <a:gd name="T15" fmla="*/ 51 h 493"/>
                <a:gd name="T16" fmla="*/ 504 w 525"/>
                <a:gd name="T17" fmla="*/ 219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5" h="493">
                  <a:moveTo>
                    <a:pt x="504" y="219"/>
                  </a:moveTo>
                  <a:cubicBezTo>
                    <a:pt x="525" y="255"/>
                    <a:pt x="517" y="298"/>
                    <a:pt x="487" y="316"/>
                  </a:cubicBezTo>
                  <a:cubicBezTo>
                    <a:pt x="210" y="475"/>
                    <a:pt x="210" y="475"/>
                    <a:pt x="210" y="475"/>
                  </a:cubicBezTo>
                  <a:cubicBezTo>
                    <a:pt x="180" y="493"/>
                    <a:pt x="138" y="478"/>
                    <a:pt x="117" y="442"/>
                  </a:cubicBezTo>
                  <a:cubicBezTo>
                    <a:pt x="21" y="274"/>
                    <a:pt x="21" y="274"/>
                    <a:pt x="21" y="274"/>
                  </a:cubicBezTo>
                  <a:cubicBezTo>
                    <a:pt x="0" y="238"/>
                    <a:pt x="8" y="195"/>
                    <a:pt x="38" y="178"/>
                  </a:cubicBezTo>
                  <a:cubicBezTo>
                    <a:pt x="315" y="18"/>
                    <a:pt x="315" y="18"/>
                    <a:pt x="315" y="18"/>
                  </a:cubicBezTo>
                  <a:cubicBezTo>
                    <a:pt x="345" y="0"/>
                    <a:pt x="387" y="15"/>
                    <a:pt x="407" y="51"/>
                  </a:cubicBezTo>
                  <a:lnTo>
                    <a:pt x="504" y="219"/>
                  </a:lnTo>
                  <a:close/>
                </a:path>
              </a:pathLst>
            </a:custGeom>
            <a:solidFill>
              <a:srgbClr val="FADA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3"/>
            <p:cNvSpPr/>
            <p:nvPr/>
          </p:nvSpPr>
          <p:spPr bwMode="auto">
            <a:xfrm rot="20016816">
              <a:off x="11152956" y="4139949"/>
              <a:ext cx="1102323" cy="829862"/>
            </a:xfrm>
            <a:custGeom>
              <a:avLst/>
              <a:gdLst>
                <a:gd name="T0" fmla="*/ 530 w 530"/>
                <a:gd name="T1" fmla="*/ 139 h 399"/>
                <a:gd name="T2" fmla="*/ 81 w 530"/>
                <a:gd name="T3" fmla="*/ 399 h 399"/>
                <a:gd name="T4" fmla="*/ 0 w 530"/>
                <a:gd name="T5" fmla="*/ 260 h 399"/>
                <a:gd name="T6" fmla="*/ 451 w 530"/>
                <a:gd name="T7" fmla="*/ 0 h 399"/>
                <a:gd name="T8" fmla="*/ 530 w 530"/>
                <a:gd name="T9" fmla="*/ 13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0" h="399">
                  <a:moveTo>
                    <a:pt x="530" y="139"/>
                  </a:moveTo>
                  <a:lnTo>
                    <a:pt x="81" y="399"/>
                  </a:lnTo>
                  <a:lnTo>
                    <a:pt x="0" y="260"/>
                  </a:lnTo>
                  <a:lnTo>
                    <a:pt x="451" y="0"/>
                  </a:lnTo>
                  <a:lnTo>
                    <a:pt x="530" y="139"/>
                  </a:lnTo>
                  <a:close/>
                </a:path>
              </a:pathLst>
            </a:custGeom>
            <a:solidFill>
              <a:srgbClr val="FEFA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4"/>
            <p:cNvSpPr/>
            <p:nvPr/>
          </p:nvSpPr>
          <p:spPr bwMode="auto">
            <a:xfrm rot="20016816">
              <a:off x="11933347" y="3957008"/>
              <a:ext cx="174708" cy="384774"/>
            </a:xfrm>
            <a:custGeom>
              <a:avLst/>
              <a:gdLst>
                <a:gd name="T0" fmla="*/ 84 w 84"/>
                <a:gd name="T1" fmla="*/ 139 h 185"/>
                <a:gd name="T2" fmla="*/ 0 w 84"/>
                <a:gd name="T3" fmla="*/ 185 h 185"/>
                <a:gd name="T4" fmla="*/ 0 w 84"/>
                <a:gd name="T5" fmla="*/ 0 h 185"/>
                <a:gd name="T6" fmla="*/ 5 w 84"/>
                <a:gd name="T7" fmla="*/ 0 h 185"/>
                <a:gd name="T8" fmla="*/ 84 w 84"/>
                <a:gd name="T9" fmla="*/ 139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85">
                  <a:moveTo>
                    <a:pt x="84" y="139"/>
                  </a:moveTo>
                  <a:lnTo>
                    <a:pt x="0" y="185"/>
                  </a:lnTo>
                  <a:lnTo>
                    <a:pt x="0" y="0"/>
                  </a:lnTo>
                  <a:lnTo>
                    <a:pt x="5" y="0"/>
                  </a:lnTo>
                  <a:lnTo>
                    <a:pt x="84" y="139"/>
                  </a:lnTo>
                  <a:close/>
                </a:path>
              </a:pathLst>
            </a:custGeom>
            <a:solidFill>
              <a:srgbClr val="BFB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5"/>
            <p:cNvSpPr/>
            <p:nvPr/>
          </p:nvSpPr>
          <p:spPr bwMode="auto">
            <a:xfrm rot="20016816">
              <a:off x="11360608" y="4140760"/>
              <a:ext cx="1809473" cy="1200076"/>
            </a:xfrm>
            <a:custGeom>
              <a:avLst/>
              <a:gdLst>
                <a:gd name="T0" fmla="*/ 870 w 870"/>
                <a:gd name="T1" fmla="*/ 577 h 577"/>
                <a:gd name="T2" fmla="*/ 150 w 870"/>
                <a:gd name="T3" fmla="*/ 577 h 577"/>
                <a:gd name="T4" fmla="*/ 0 w 870"/>
                <a:gd name="T5" fmla="*/ 316 h 577"/>
                <a:gd name="T6" fmla="*/ 548 w 870"/>
                <a:gd name="T7" fmla="*/ 0 h 577"/>
                <a:gd name="T8" fmla="*/ 870 w 870"/>
                <a:gd name="T9" fmla="*/ 57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0" h="577">
                  <a:moveTo>
                    <a:pt x="870" y="577"/>
                  </a:moveTo>
                  <a:lnTo>
                    <a:pt x="150" y="577"/>
                  </a:lnTo>
                  <a:lnTo>
                    <a:pt x="0" y="316"/>
                  </a:lnTo>
                  <a:lnTo>
                    <a:pt x="548" y="0"/>
                  </a:lnTo>
                  <a:lnTo>
                    <a:pt x="870" y="577"/>
                  </a:lnTo>
                  <a:close/>
                </a:path>
              </a:pathLst>
            </a:custGeom>
            <a:solidFill>
              <a:srgbClr val="473F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6"/>
            <p:cNvSpPr/>
            <p:nvPr/>
          </p:nvSpPr>
          <p:spPr bwMode="auto">
            <a:xfrm rot="20016816">
              <a:off x="12176814" y="3949423"/>
              <a:ext cx="948414" cy="1200076"/>
            </a:xfrm>
            <a:custGeom>
              <a:avLst/>
              <a:gdLst>
                <a:gd name="T0" fmla="*/ 456 w 456"/>
                <a:gd name="T1" fmla="*/ 577 h 577"/>
                <a:gd name="T2" fmla="*/ 0 w 456"/>
                <a:gd name="T3" fmla="*/ 577 h 577"/>
                <a:gd name="T4" fmla="*/ 0 w 456"/>
                <a:gd name="T5" fmla="*/ 74 h 577"/>
                <a:gd name="T6" fmla="*/ 134 w 456"/>
                <a:gd name="T7" fmla="*/ 0 h 577"/>
                <a:gd name="T8" fmla="*/ 456 w 456"/>
                <a:gd name="T9" fmla="*/ 577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577">
                  <a:moveTo>
                    <a:pt x="456" y="577"/>
                  </a:moveTo>
                  <a:lnTo>
                    <a:pt x="0" y="577"/>
                  </a:lnTo>
                  <a:lnTo>
                    <a:pt x="0" y="74"/>
                  </a:lnTo>
                  <a:lnTo>
                    <a:pt x="134" y="0"/>
                  </a:lnTo>
                  <a:lnTo>
                    <a:pt x="456" y="577"/>
                  </a:lnTo>
                  <a:close/>
                </a:path>
              </a:pathLst>
            </a:custGeom>
            <a:solidFill>
              <a:srgbClr val="352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7"/>
            <p:cNvSpPr/>
            <p:nvPr/>
          </p:nvSpPr>
          <p:spPr bwMode="auto">
            <a:xfrm rot="20016816">
              <a:off x="11820580" y="4122959"/>
              <a:ext cx="226705" cy="222545"/>
            </a:xfrm>
            <a:custGeom>
              <a:avLst/>
              <a:gdLst>
                <a:gd name="T0" fmla="*/ 58 w 66"/>
                <a:gd name="T1" fmla="*/ 18 h 65"/>
                <a:gd name="T2" fmla="*/ 47 w 66"/>
                <a:gd name="T3" fmla="*/ 57 h 65"/>
                <a:gd name="T4" fmla="*/ 8 w 66"/>
                <a:gd name="T5" fmla="*/ 47 h 65"/>
                <a:gd name="T6" fmla="*/ 19 w 66"/>
                <a:gd name="T7" fmla="*/ 8 h 65"/>
                <a:gd name="T8" fmla="*/ 58 w 66"/>
                <a:gd name="T9" fmla="*/ 18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5">
                  <a:moveTo>
                    <a:pt x="58" y="18"/>
                  </a:moveTo>
                  <a:cubicBezTo>
                    <a:pt x="66" y="32"/>
                    <a:pt x="61" y="49"/>
                    <a:pt x="47" y="57"/>
                  </a:cubicBezTo>
                  <a:cubicBezTo>
                    <a:pt x="34" y="65"/>
                    <a:pt x="16" y="61"/>
                    <a:pt x="8" y="47"/>
                  </a:cubicBezTo>
                  <a:cubicBezTo>
                    <a:pt x="0" y="33"/>
                    <a:pt x="5" y="16"/>
                    <a:pt x="19" y="8"/>
                  </a:cubicBezTo>
                  <a:cubicBezTo>
                    <a:pt x="32" y="0"/>
                    <a:pt x="50" y="4"/>
                    <a:pt x="58" y="18"/>
                  </a:cubicBezTo>
                  <a:close/>
                </a:path>
              </a:pathLst>
            </a:custGeom>
            <a:solidFill>
              <a:srgbClr val="F9E5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96" name="图片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237" y="3476158"/>
            <a:ext cx="859611" cy="9022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4220043"/>
            <a:ext cx="6615280" cy="1013201"/>
          </a:xfrm>
        </p:spPr>
        <p:txBody>
          <a:bodyPr anchor="ctr" anchorCtr="0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598-4DBD-4AA2-80F7-6B1C1C50F633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2292-9378-427C-9932-6310DC6114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598-4DBD-4AA2-80F7-6B1C1C50F633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2292-9378-427C-9932-6310DC61146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800" y="363600"/>
            <a:ext cx="10515600" cy="58104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000" y="208800"/>
            <a:ext cx="10856089" cy="5400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795600" y="2944800"/>
            <a:ext cx="6008400" cy="29448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itchFamily="34" charset="0"/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0" y="246888"/>
            <a:ext cx="429768" cy="457200"/>
            <a:chOff x="0" y="246888"/>
            <a:chExt cx="429768" cy="457200"/>
          </a:xfrm>
        </p:grpSpPr>
        <p:sp>
          <p:nvSpPr>
            <p:cNvPr id="8" name="矩形 7"/>
            <p:cNvSpPr/>
            <p:nvPr/>
          </p:nvSpPr>
          <p:spPr>
            <a:xfrm>
              <a:off x="0" y="246888"/>
              <a:ext cx="32004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362712" y="246888"/>
              <a:ext cx="67056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598-4DBD-4AA2-80F7-6B1C1C50F633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2292-9378-427C-9932-6310DC6114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-529" y="-297"/>
            <a:ext cx="12193057" cy="6872688"/>
            <a:chOff x="-529" y="-297"/>
            <a:chExt cx="12193057" cy="6872688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>
            <a:blip r:embed="rId2" cstate="email"/>
            <a:stretch>
              <a:fillRect/>
            </a:stretch>
          </p:blipFill>
          <p:spPr>
            <a:xfrm>
              <a:off x="-529" y="-297"/>
              <a:ext cx="12193057" cy="6858594"/>
            </a:xfrm>
            <a:prstGeom prst="rect">
              <a:avLst/>
            </a:prstGeom>
          </p:spPr>
        </p:pic>
        <p:sp>
          <p:nvSpPr>
            <p:cNvPr id="9" name="矩形 8"/>
            <p:cNvSpPr/>
            <p:nvPr userDrawn="1"/>
          </p:nvSpPr>
          <p:spPr>
            <a:xfrm>
              <a:off x="0" y="-1"/>
              <a:ext cx="12192000" cy="6872391"/>
            </a:xfrm>
            <a:prstGeom prst="rect">
              <a:avLst/>
            </a:prstGeom>
            <a:solidFill>
              <a:schemeClr val="tx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10" name="组合 9"/>
            <p:cNvGrpSpPr/>
            <p:nvPr userDrawn="1"/>
          </p:nvGrpSpPr>
          <p:grpSpPr>
            <a:xfrm>
              <a:off x="0" y="6553606"/>
              <a:ext cx="12192000" cy="318785"/>
              <a:chOff x="0" y="6419850"/>
              <a:chExt cx="11582400" cy="458739"/>
            </a:xfrm>
          </p:grpSpPr>
          <p:sp>
            <p:nvSpPr>
              <p:cNvPr id="12" name="矩形 11"/>
              <p:cNvSpPr/>
              <p:nvPr/>
            </p:nvSpPr>
            <p:spPr>
              <a:xfrm>
                <a:off x="0" y="6419850"/>
                <a:ext cx="2895600" cy="4384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895600" y="6419850"/>
                <a:ext cx="2895600" cy="43844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5791200" y="6419850"/>
                <a:ext cx="2895600" cy="4384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8686800" y="6440142"/>
                <a:ext cx="2895600" cy="438447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1" name="直接连接符 10"/>
            <p:cNvCxnSpPr/>
            <p:nvPr userDrawn="1"/>
          </p:nvCxnSpPr>
          <p:spPr>
            <a:xfrm>
              <a:off x="5230373" y="3357020"/>
              <a:ext cx="522000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230800" y="2617200"/>
            <a:ext cx="5209200" cy="648000"/>
          </a:xfrm>
        </p:spPr>
        <p:txBody>
          <a:bodyPr anchor="t" anchorCtr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30800" y="3549600"/>
            <a:ext cx="5220000" cy="3708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598-4DBD-4AA2-80F7-6B1C1C50F633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2292-9378-427C-9932-6310DC6114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000" y="208800"/>
            <a:ext cx="10856089" cy="540000"/>
          </a:xfrm>
        </p:spPr>
        <p:txBody>
          <a:bodyPr anchor="ctr" anchorCtr="0">
            <a:normAutofit/>
          </a:bodyPr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759599" y="1578000"/>
            <a:ext cx="6667895" cy="21552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759599" y="4267200"/>
            <a:ext cx="6667895" cy="21552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246888"/>
            <a:ext cx="429768" cy="457200"/>
            <a:chOff x="0" y="246888"/>
            <a:chExt cx="429768" cy="457200"/>
          </a:xfrm>
        </p:grpSpPr>
        <p:sp>
          <p:nvSpPr>
            <p:cNvPr id="9" name="矩形 8"/>
            <p:cNvSpPr/>
            <p:nvPr/>
          </p:nvSpPr>
          <p:spPr>
            <a:xfrm>
              <a:off x="0" y="246888"/>
              <a:ext cx="32004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362712" y="246888"/>
              <a:ext cx="67056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598-4DBD-4AA2-80F7-6B1C1C50F633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2292-9378-427C-9932-6310DC6114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000" y="208800"/>
            <a:ext cx="10515600" cy="540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7476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098679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7476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098679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0" y="246888"/>
            <a:ext cx="429768" cy="457200"/>
            <a:chOff x="0" y="246888"/>
            <a:chExt cx="429768" cy="457200"/>
          </a:xfrm>
        </p:grpSpPr>
        <p:sp>
          <p:nvSpPr>
            <p:cNvPr id="11" name="矩形 10"/>
            <p:cNvSpPr/>
            <p:nvPr/>
          </p:nvSpPr>
          <p:spPr>
            <a:xfrm>
              <a:off x="0" y="246888"/>
              <a:ext cx="320040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362712" y="246888"/>
              <a:ext cx="67056" cy="4572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598-4DBD-4AA2-80F7-6B1C1C50F633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2292-9378-427C-9932-6310DC6114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2269976"/>
            <a:ext cx="12192000" cy="4588024"/>
            <a:chOff x="0" y="2269976"/>
            <a:chExt cx="12192000" cy="4588024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4441371"/>
              <a:ext cx="12192000" cy="241662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0" y="4369186"/>
              <a:ext cx="12192000" cy="144369"/>
            </a:xfrm>
            <a:prstGeom prst="rect">
              <a:avLst/>
            </a:prstGeom>
            <a:solidFill>
              <a:srgbClr val="4C64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9" name="组合 8"/>
            <p:cNvGrpSpPr/>
            <p:nvPr userDrawn="1"/>
          </p:nvGrpSpPr>
          <p:grpSpPr>
            <a:xfrm>
              <a:off x="6792686" y="2430126"/>
              <a:ext cx="3205028" cy="2838560"/>
              <a:chOff x="6792686" y="2430126"/>
              <a:chExt cx="3205028" cy="2838560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6792686" y="2786744"/>
                <a:ext cx="2481942" cy="2481942"/>
              </a:xfrm>
              <a:prstGeom prst="ellipse">
                <a:avLst/>
              </a:prstGeom>
              <a:solidFill>
                <a:srgbClr val="4C64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735"/>
              <p:cNvSpPr>
                <a:spLocks noEditPoints="1"/>
              </p:cNvSpPr>
              <p:nvPr/>
            </p:nvSpPr>
            <p:spPr bwMode="auto">
              <a:xfrm>
                <a:off x="7757772" y="3079684"/>
                <a:ext cx="551769" cy="547493"/>
              </a:xfrm>
              <a:custGeom>
                <a:avLst/>
                <a:gdLst>
                  <a:gd name="T0" fmla="*/ 144 w 288"/>
                  <a:gd name="T1" fmla="*/ 0 h 288"/>
                  <a:gd name="T2" fmla="*/ 0 w 288"/>
                  <a:gd name="T3" fmla="*/ 144 h 288"/>
                  <a:gd name="T4" fmla="*/ 144 w 288"/>
                  <a:gd name="T5" fmla="*/ 288 h 288"/>
                  <a:gd name="T6" fmla="*/ 288 w 288"/>
                  <a:gd name="T7" fmla="*/ 144 h 288"/>
                  <a:gd name="T8" fmla="*/ 144 w 288"/>
                  <a:gd name="T9" fmla="*/ 0 h 288"/>
                  <a:gd name="T10" fmla="*/ 126 w 288"/>
                  <a:gd name="T11" fmla="*/ 218 h 288"/>
                  <a:gd name="T12" fmla="*/ 79 w 288"/>
                  <a:gd name="T13" fmla="*/ 171 h 288"/>
                  <a:gd name="T14" fmla="*/ 54 w 288"/>
                  <a:gd name="T15" fmla="*/ 171 h 288"/>
                  <a:gd name="T16" fmla="*/ 54 w 288"/>
                  <a:gd name="T17" fmla="*/ 122 h 288"/>
                  <a:gd name="T18" fmla="*/ 78 w 288"/>
                  <a:gd name="T19" fmla="*/ 122 h 288"/>
                  <a:gd name="T20" fmla="*/ 78 w 288"/>
                  <a:gd name="T21" fmla="*/ 122 h 288"/>
                  <a:gd name="T22" fmla="*/ 126 w 288"/>
                  <a:gd name="T23" fmla="*/ 74 h 288"/>
                  <a:gd name="T24" fmla="*/ 126 w 288"/>
                  <a:gd name="T25" fmla="*/ 218 h 288"/>
                  <a:gd name="T26" fmla="*/ 145 w 288"/>
                  <a:gd name="T27" fmla="*/ 176 h 288"/>
                  <a:gd name="T28" fmla="*/ 138 w 288"/>
                  <a:gd name="T29" fmla="*/ 162 h 288"/>
                  <a:gd name="T30" fmla="*/ 138 w 288"/>
                  <a:gd name="T31" fmla="*/ 162 h 288"/>
                  <a:gd name="T32" fmla="*/ 145 w 288"/>
                  <a:gd name="T33" fmla="*/ 146 h 288"/>
                  <a:gd name="T34" fmla="*/ 138 w 288"/>
                  <a:gd name="T35" fmla="*/ 131 h 288"/>
                  <a:gd name="T36" fmla="*/ 138 w 288"/>
                  <a:gd name="T37" fmla="*/ 130 h 288"/>
                  <a:gd name="T38" fmla="*/ 145 w 288"/>
                  <a:gd name="T39" fmla="*/ 116 h 288"/>
                  <a:gd name="T40" fmla="*/ 161 w 288"/>
                  <a:gd name="T41" fmla="*/ 146 h 288"/>
                  <a:gd name="T42" fmla="*/ 145 w 288"/>
                  <a:gd name="T43" fmla="*/ 176 h 288"/>
                  <a:gd name="T44" fmla="*/ 154 w 288"/>
                  <a:gd name="T45" fmla="*/ 194 h 288"/>
                  <a:gd name="T46" fmla="*/ 154 w 288"/>
                  <a:gd name="T47" fmla="*/ 194 h 288"/>
                  <a:gd name="T48" fmla="*/ 182 w 288"/>
                  <a:gd name="T49" fmla="*/ 146 h 288"/>
                  <a:gd name="T50" fmla="*/ 154 w 288"/>
                  <a:gd name="T51" fmla="*/ 98 h 288"/>
                  <a:gd name="T52" fmla="*/ 154 w 288"/>
                  <a:gd name="T53" fmla="*/ 98 h 288"/>
                  <a:gd name="T54" fmla="*/ 161 w 288"/>
                  <a:gd name="T55" fmla="*/ 84 h 288"/>
                  <a:gd name="T56" fmla="*/ 198 w 288"/>
                  <a:gd name="T57" fmla="*/ 146 h 288"/>
                  <a:gd name="T58" fmla="*/ 162 w 288"/>
                  <a:gd name="T59" fmla="*/ 209 h 288"/>
                  <a:gd name="T60" fmla="*/ 154 w 288"/>
                  <a:gd name="T61" fmla="*/ 194 h 288"/>
                  <a:gd name="T62" fmla="*/ 178 w 288"/>
                  <a:gd name="T63" fmla="*/ 241 h 288"/>
                  <a:gd name="T64" fmla="*/ 171 w 288"/>
                  <a:gd name="T65" fmla="*/ 227 h 288"/>
                  <a:gd name="T66" fmla="*/ 218 w 288"/>
                  <a:gd name="T67" fmla="*/ 146 h 288"/>
                  <a:gd name="T68" fmla="*/ 171 w 288"/>
                  <a:gd name="T69" fmla="*/ 65 h 288"/>
                  <a:gd name="T70" fmla="*/ 178 w 288"/>
                  <a:gd name="T71" fmla="*/ 51 h 288"/>
                  <a:gd name="T72" fmla="*/ 234 w 288"/>
                  <a:gd name="T73" fmla="*/ 146 h 288"/>
                  <a:gd name="T74" fmla="*/ 178 w 288"/>
                  <a:gd name="T75" fmla="*/ 24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88" h="288">
                    <a:moveTo>
                      <a:pt x="144" y="0"/>
                    </a:moveTo>
                    <a:cubicBezTo>
                      <a:pt x="64" y="0"/>
                      <a:pt x="0" y="65"/>
                      <a:pt x="0" y="144"/>
                    </a:cubicBezTo>
                    <a:cubicBezTo>
                      <a:pt x="0" y="224"/>
                      <a:pt x="64" y="288"/>
                      <a:pt x="144" y="288"/>
                    </a:cubicBezTo>
                    <a:cubicBezTo>
                      <a:pt x="223" y="288"/>
                      <a:pt x="288" y="224"/>
                      <a:pt x="288" y="144"/>
                    </a:cubicBezTo>
                    <a:cubicBezTo>
                      <a:pt x="288" y="65"/>
                      <a:pt x="223" y="0"/>
                      <a:pt x="144" y="0"/>
                    </a:cubicBezTo>
                    <a:close/>
                    <a:moveTo>
                      <a:pt x="126" y="218"/>
                    </a:moveTo>
                    <a:cubicBezTo>
                      <a:pt x="79" y="171"/>
                      <a:pt x="79" y="171"/>
                      <a:pt x="79" y="171"/>
                    </a:cubicBezTo>
                    <a:cubicBezTo>
                      <a:pt x="54" y="171"/>
                      <a:pt x="54" y="171"/>
                      <a:pt x="54" y="171"/>
                    </a:cubicBezTo>
                    <a:cubicBezTo>
                      <a:pt x="54" y="122"/>
                      <a:pt x="54" y="122"/>
                      <a:pt x="54" y="122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78" y="122"/>
                      <a:pt x="78" y="122"/>
                      <a:pt x="78" y="122"/>
                    </a:cubicBezTo>
                    <a:cubicBezTo>
                      <a:pt x="126" y="74"/>
                      <a:pt x="126" y="74"/>
                      <a:pt x="126" y="74"/>
                    </a:cubicBezTo>
                    <a:lnTo>
                      <a:pt x="126" y="218"/>
                    </a:lnTo>
                    <a:close/>
                    <a:moveTo>
                      <a:pt x="145" y="176"/>
                    </a:moveTo>
                    <a:cubicBezTo>
                      <a:pt x="138" y="162"/>
                      <a:pt x="138" y="162"/>
                      <a:pt x="138" y="162"/>
                    </a:cubicBezTo>
                    <a:cubicBezTo>
                      <a:pt x="138" y="162"/>
                      <a:pt x="138" y="162"/>
                      <a:pt x="138" y="162"/>
                    </a:cubicBezTo>
                    <a:cubicBezTo>
                      <a:pt x="142" y="158"/>
                      <a:pt x="145" y="152"/>
                      <a:pt x="145" y="146"/>
                    </a:cubicBezTo>
                    <a:cubicBezTo>
                      <a:pt x="145" y="140"/>
                      <a:pt x="142" y="134"/>
                      <a:pt x="138" y="131"/>
                    </a:cubicBezTo>
                    <a:cubicBezTo>
                      <a:pt x="138" y="130"/>
                      <a:pt x="138" y="130"/>
                      <a:pt x="138" y="130"/>
                    </a:cubicBezTo>
                    <a:cubicBezTo>
                      <a:pt x="145" y="116"/>
                      <a:pt x="145" y="116"/>
                      <a:pt x="145" y="116"/>
                    </a:cubicBezTo>
                    <a:cubicBezTo>
                      <a:pt x="155" y="122"/>
                      <a:pt x="161" y="133"/>
                      <a:pt x="161" y="146"/>
                    </a:cubicBezTo>
                    <a:cubicBezTo>
                      <a:pt x="161" y="159"/>
                      <a:pt x="155" y="170"/>
                      <a:pt x="145" y="176"/>
                    </a:cubicBezTo>
                    <a:close/>
                    <a:moveTo>
                      <a:pt x="154" y="194"/>
                    </a:moveTo>
                    <a:cubicBezTo>
                      <a:pt x="154" y="194"/>
                      <a:pt x="154" y="194"/>
                      <a:pt x="154" y="194"/>
                    </a:cubicBezTo>
                    <a:cubicBezTo>
                      <a:pt x="171" y="185"/>
                      <a:pt x="182" y="167"/>
                      <a:pt x="182" y="146"/>
                    </a:cubicBezTo>
                    <a:cubicBezTo>
                      <a:pt x="182" y="126"/>
                      <a:pt x="171" y="108"/>
                      <a:pt x="154" y="98"/>
                    </a:cubicBezTo>
                    <a:cubicBezTo>
                      <a:pt x="154" y="98"/>
                      <a:pt x="154" y="98"/>
                      <a:pt x="154" y="98"/>
                    </a:cubicBezTo>
                    <a:cubicBezTo>
                      <a:pt x="161" y="84"/>
                      <a:pt x="161" y="84"/>
                      <a:pt x="161" y="84"/>
                    </a:cubicBezTo>
                    <a:cubicBezTo>
                      <a:pt x="183" y="96"/>
                      <a:pt x="198" y="119"/>
                      <a:pt x="198" y="146"/>
                    </a:cubicBezTo>
                    <a:cubicBezTo>
                      <a:pt x="198" y="173"/>
                      <a:pt x="183" y="196"/>
                      <a:pt x="162" y="209"/>
                    </a:cubicBezTo>
                    <a:lnTo>
                      <a:pt x="154" y="194"/>
                    </a:lnTo>
                    <a:close/>
                    <a:moveTo>
                      <a:pt x="178" y="241"/>
                    </a:moveTo>
                    <a:cubicBezTo>
                      <a:pt x="171" y="227"/>
                      <a:pt x="171" y="227"/>
                      <a:pt x="171" y="227"/>
                    </a:cubicBezTo>
                    <a:cubicBezTo>
                      <a:pt x="199" y="211"/>
                      <a:pt x="218" y="181"/>
                      <a:pt x="218" y="146"/>
                    </a:cubicBezTo>
                    <a:cubicBezTo>
                      <a:pt x="218" y="112"/>
                      <a:pt x="199" y="81"/>
                      <a:pt x="171" y="65"/>
                    </a:cubicBezTo>
                    <a:cubicBezTo>
                      <a:pt x="178" y="51"/>
                      <a:pt x="178" y="51"/>
                      <a:pt x="178" y="51"/>
                    </a:cubicBezTo>
                    <a:cubicBezTo>
                      <a:pt x="211" y="70"/>
                      <a:pt x="234" y="105"/>
                      <a:pt x="234" y="146"/>
                    </a:cubicBezTo>
                    <a:cubicBezTo>
                      <a:pt x="234" y="187"/>
                      <a:pt x="211" y="222"/>
                      <a:pt x="178" y="24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>
                <a:off x="8699705" y="2430126"/>
                <a:ext cx="1298009" cy="1298009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9105822" y="2890603"/>
                <a:ext cx="558970" cy="397394"/>
                <a:chOff x="8966200" y="5580063"/>
                <a:chExt cx="203200" cy="144463"/>
              </a:xfrm>
              <a:solidFill>
                <a:schemeClr val="bg1"/>
              </a:solidFill>
            </p:grpSpPr>
            <p:sp>
              <p:nvSpPr>
                <p:cNvPr id="15" name="Freeform 606"/>
                <p:cNvSpPr/>
                <p:nvPr/>
              </p:nvSpPr>
              <p:spPr bwMode="auto">
                <a:xfrm>
                  <a:off x="8966200" y="5580063"/>
                  <a:ext cx="163512" cy="144463"/>
                </a:xfrm>
                <a:custGeom>
                  <a:avLst/>
                  <a:gdLst>
                    <a:gd name="T0" fmla="*/ 203 w 232"/>
                    <a:gd name="T1" fmla="*/ 152 h 203"/>
                    <a:gd name="T2" fmla="*/ 137 w 232"/>
                    <a:gd name="T3" fmla="*/ 124 h 203"/>
                    <a:gd name="T4" fmla="*/ 157 w 232"/>
                    <a:gd name="T5" fmla="*/ 87 h 203"/>
                    <a:gd name="T6" fmla="*/ 160 w 232"/>
                    <a:gd name="T7" fmla="*/ 59 h 203"/>
                    <a:gd name="T8" fmla="*/ 159 w 232"/>
                    <a:gd name="T9" fmla="*/ 31 h 203"/>
                    <a:gd name="T10" fmla="*/ 115 w 232"/>
                    <a:gd name="T11" fmla="*/ 0 h 203"/>
                    <a:gd name="T12" fmla="*/ 71 w 232"/>
                    <a:gd name="T13" fmla="*/ 31 h 203"/>
                    <a:gd name="T14" fmla="*/ 71 w 232"/>
                    <a:gd name="T15" fmla="*/ 59 h 203"/>
                    <a:gd name="T16" fmla="*/ 74 w 232"/>
                    <a:gd name="T17" fmla="*/ 87 h 203"/>
                    <a:gd name="T18" fmla="*/ 94 w 232"/>
                    <a:gd name="T19" fmla="*/ 124 h 203"/>
                    <a:gd name="T20" fmla="*/ 29 w 232"/>
                    <a:gd name="T21" fmla="*/ 152 h 203"/>
                    <a:gd name="T22" fmla="*/ 0 w 232"/>
                    <a:gd name="T23" fmla="*/ 179 h 203"/>
                    <a:gd name="T24" fmla="*/ 0 w 232"/>
                    <a:gd name="T25" fmla="*/ 203 h 203"/>
                    <a:gd name="T26" fmla="*/ 232 w 232"/>
                    <a:gd name="T27" fmla="*/ 203 h 203"/>
                    <a:gd name="T28" fmla="*/ 232 w 232"/>
                    <a:gd name="T29" fmla="*/ 179 h 203"/>
                    <a:gd name="T30" fmla="*/ 203 w 232"/>
                    <a:gd name="T31" fmla="*/ 152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32" h="203">
                      <a:moveTo>
                        <a:pt x="203" y="152"/>
                      </a:moveTo>
                      <a:cubicBezTo>
                        <a:pt x="189" y="146"/>
                        <a:pt x="168" y="130"/>
                        <a:pt x="137" y="124"/>
                      </a:cubicBezTo>
                      <a:cubicBezTo>
                        <a:pt x="145" y="116"/>
                        <a:pt x="151" y="103"/>
                        <a:pt x="157" y="87"/>
                      </a:cubicBezTo>
                      <a:cubicBezTo>
                        <a:pt x="161" y="78"/>
                        <a:pt x="160" y="70"/>
                        <a:pt x="160" y="59"/>
                      </a:cubicBezTo>
                      <a:cubicBezTo>
                        <a:pt x="160" y="51"/>
                        <a:pt x="162" y="38"/>
                        <a:pt x="159" y="31"/>
                      </a:cubicBezTo>
                      <a:cubicBezTo>
                        <a:pt x="153" y="7"/>
                        <a:pt x="136" y="0"/>
                        <a:pt x="115" y="0"/>
                      </a:cubicBezTo>
                      <a:cubicBezTo>
                        <a:pt x="95" y="0"/>
                        <a:pt x="78" y="7"/>
                        <a:pt x="71" y="31"/>
                      </a:cubicBezTo>
                      <a:cubicBezTo>
                        <a:pt x="69" y="38"/>
                        <a:pt x="71" y="51"/>
                        <a:pt x="71" y="59"/>
                      </a:cubicBezTo>
                      <a:cubicBezTo>
                        <a:pt x="71" y="70"/>
                        <a:pt x="70" y="78"/>
                        <a:pt x="74" y="87"/>
                      </a:cubicBezTo>
                      <a:cubicBezTo>
                        <a:pt x="80" y="103"/>
                        <a:pt x="86" y="116"/>
                        <a:pt x="94" y="124"/>
                      </a:cubicBezTo>
                      <a:cubicBezTo>
                        <a:pt x="63" y="130"/>
                        <a:pt x="42" y="146"/>
                        <a:pt x="29" y="152"/>
                      </a:cubicBezTo>
                      <a:cubicBezTo>
                        <a:pt x="0" y="165"/>
                        <a:pt x="0" y="179"/>
                        <a:pt x="0" y="179"/>
                      </a:cubicBezTo>
                      <a:cubicBezTo>
                        <a:pt x="0" y="203"/>
                        <a:pt x="0" y="203"/>
                        <a:pt x="0" y="203"/>
                      </a:cubicBezTo>
                      <a:cubicBezTo>
                        <a:pt x="232" y="203"/>
                        <a:pt x="232" y="203"/>
                        <a:pt x="232" y="203"/>
                      </a:cubicBezTo>
                      <a:cubicBezTo>
                        <a:pt x="232" y="179"/>
                        <a:pt x="232" y="179"/>
                        <a:pt x="232" y="179"/>
                      </a:cubicBezTo>
                      <a:cubicBezTo>
                        <a:pt x="232" y="179"/>
                        <a:pt x="232" y="165"/>
                        <a:pt x="203" y="1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Rectangle 608"/>
                <p:cNvSpPr>
                  <a:spLocks noChangeArrowheads="1"/>
                </p:cNvSpPr>
                <p:nvPr/>
              </p:nvSpPr>
              <p:spPr bwMode="auto">
                <a:xfrm>
                  <a:off x="9102725" y="5586413"/>
                  <a:ext cx="66675" cy="127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Rectangle 609"/>
                <p:cNvSpPr>
                  <a:spLocks noChangeArrowheads="1"/>
                </p:cNvSpPr>
                <p:nvPr/>
              </p:nvSpPr>
              <p:spPr bwMode="auto">
                <a:xfrm>
                  <a:off x="9102725" y="5616575"/>
                  <a:ext cx="39687" cy="14287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Rectangle 610"/>
                <p:cNvSpPr>
                  <a:spLocks noChangeArrowheads="1"/>
                </p:cNvSpPr>
                <p:nvPr/>
              </p:nvSpPr>
              <p:spPr bwMode="auto">
                <a:xfrm>
                  <a:off x="9102725" y="5648325"/>
                  <a:ext cx="55562" cy="1270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pic>
          <p:nvPicPr>
            <p:cNvPr id="10" name="图片 9"/>
            <p:cNvPicPr>
              <a:picLocks noChangeAspect="1"/>
            </p:cNvPicPr>
            <p:nvPr userDrawn="1"/>
          </p:nvPicPr>
          <p:blipFill>
            <a:blip r:embed="rId2" cstate="screen"/>
            <a:stretch>
              <a:fillRect/>
            </a:stretch>
          </p:blipFill>
          <p:spPr>
            <a:xfrm>
              <a:off x="600926" y="2269976"/>
              <a:ext cx="4939904" cy="3663409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36800" y="3729600"/>
            <a:ext cx="3214800" cy="770400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598-4DBD-4AA2-80F7-6B1C1C50F633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2292-9378-427C-9932-6310DC6114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598-4DBD-4AA2-80F7-6B1C1C50F633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2292-9378-427C-9932-6310DC6114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7" y="457200"/>
            <a:ext cx="4165200" cy="1602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598-4DBD-4AA2-80F7-6B1C1C50F633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2292-9378-427C-9932-6310DC6114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637486" y="365125"/>
            <a:ext cx="1716314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8610600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43598-4DBD-4AA2-80F7-6B1C1C50F633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22292-9378-427C-9932-6310DC6114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97711" y="365126"/>
            <a:ext cx="10856089" cy="896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97711" y="1377387"/>
            <a:ext cx="10856089" cy="4799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/>
              <a:t>单击此处编辑文本</a:t>
            </a:r>
            <a:endParaRPr lang="en-US" altLang="zh-CN" sz="2400" dirty="0"/>
          </a:p>
          <a:p>
            <a:pPr lvl="1"/>
            <a:r>
              <a:rPr lang="zh-CN" altLang="en-US" sz="2000" dirty="0"/>
              <a:t>第二级</a:t>
            </a:r>
          </a:p>
          <a:p>
            <a:pPr lvl="2"/>
            <a:r>
              <a:rPr lang="zh-CN" altLang="en-US" sz="1800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2532" y="6469380"/>
            <a:ext cx="2743200" cy="33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fld id="{1BB43598-4DBD-4AA2-80F7-6B1C1C50F633}" type="datetimeFigureOut">
              <a:rPr lang="zh-CN" altLang="en-US" smtClean="0"/>
              <a:t>2018/5/23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69380"/>
            <a:ext cx="4114800" cy="33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69380"/>
            <a:ext cx="2743200" cy="33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黑体" pitchFamily="49" charset="-122"/>
                <a:cs typeface="Arial" pitchFamily="34" charset="0"/>
              </a:defRPr>
            </a:lvl1pPr>
          </a:lstStyle>
          <a:p>
            <a:fld id="{F9122292-9378-427C-9932-6310DC61146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黑体" pitchFamily="49" charset="-122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680"/>
            <a:ext cx="9144000" cy="1174115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dirty="0"/>
              <a:t>ILITEK-2312  </a:t>
            </a:r>
            <a:r>
              <a:rPr lang="en-US" altLang="zh-CN" dirty="0" smtClean="0"/>
              <a:t>Adjusting Manual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ED1391C-8522-4427-B4E9-BF1AC0830FC3}"/>
              </a:ext>
            </a:extLst>
          </p:cNvPr>
          <p:cNvSpPr txBox="1"/>
          <p:nvPr/>
        </p:nvSpPr>
        <p:spPr>
          <a:xfrm>
            <a:off x="4124325" y="2676526"/>
            <a:ext cx="4857750" cy="100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/>
              <a:t>Thank</a:t>
            </a:r>
            <a:r>
              <a:rPr lang="zh-CN" altLang="en-US" sz="6000" dirty="0"/>
              <a:t> </a:t>
            </a:r>
            <a:r>
              <a:rPr lang="en-US" altLang="zh-CN" sz="6000" dirty="0"/>
              <a:t>You </a:t>
            </a:r>
            <a:r>
              <a:rPr lang="zh-CN" altLang="en-US" sz="6000" dirty="0"/>
              <a:t>！</a:t>
            </a:r>
            <a:endParaRPr lang="en-US" altLang="zh-CN" sz="6000" dirty="0"/>
          </a:p>
        </p:txBody>
      </p:sp>
    </p:spTree>
    <p:extLst>
      <p:ext uri="{BB962C8B-B14F-4D97-AF65-F5344CB8AC3E}">
        <p14:creationId xmlns:p14="http://schemas.microsoft.com/office/powerpoint/2010/main" val="134147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B4CCA98C-3A58-42BE-85FB-7B5D72433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38" y="749772"/>
            <a:ext cx="10912788" cy="580044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D2FC6C6F-5D2F-48CD-A257-E74F307D3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699" y="2060481"/>
            <a:ext cx="7127461" cy="3651438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30B3C250-0668-47A9-B325-13F40E6C3A1D}"/>
              </a:ext>
            </a:extLst>
          </p:cNvPr>
          <p:cNvSpPr txBox="1"/>
          <p:nvPr/>
        </p:nvSpPr>
        <p:spPr>
          <a:xfrm>
            <a:off x="2743199" y="1600200"/>
            <a:ext cx="3286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Connect the Controller with your PC, read all the parameters.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8741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5B044CD-04C7-4016-8240-E3F3C6B7D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11" y="171413"/>
            <a:ext cx="11381777" cy="632348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803304B-5E12-4086-8238-ECF770E9B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813" y="3756342"/>
            <a:ext cx="3432337" cy="255873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688180BE-CE7E-4255-AF9A-9A59651619D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33" y="1741091"/>
            <a:ext cx="2838768" cy="166941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968ECF29-4A5D-452D-8A80-B5D83252042D}"/>
              </a:ext>
            </a:extLst>
          </p:cNvPr>
          <p:cNvSpPr txBox="1"/>
          <p:nvPr/>
        </p:nvSpPr>
        <p:spPr>
          <a:xfrm>
            <a:off x="4133851" y="5134649"/>
            <a:ext cx="3781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Dynamic signal check, will be a reference for noise and sensitivity reference. </a:t>
            </a:r>
            <a:endParaRPr lang="zh-CN" altLang="en-US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14E73EBD-1B68-4A62-818F-514F67C65C04}"/>
              </a:ext>
            </a:extLst>
          </p:cNvPr>
          <p:cNvCxnSpPr/>
          <p:nvPr/>
        </p:nvCxnSpPr>
        <p:spPr>
          <a:xfrm flipH="1" flipV="1">
            <a:off x="742950" y="1933575"/>
            <a:ext cx="2739863" cy="2733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477870F2-7842-494F-A226-19C9DA5CB08A}"/>
              </a:ext>
            </a:extLst>
          </p:cNvPr>
          <p:cNvSpPr txBox="1"/>
          <p:nvPr/>
        </p:nvSpPr>
        <p:spPr>
          <a:xfrm>
            <a:off x="6339995" y="2115423"/>
            <a:ext cx="2409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Open circuit test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If there is open circuit, there will be a dark blue line. 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F7C11541-187C-4FE8-99CC-0F4E2648F87B}"/>
              </a:ext>
            </a:extLst>
          </p:cNvPr>
          <p:cNvCxnSpPr/>
          <p:nvPr/>
        </p:nvCxnSpPr>
        <p:spPr>
          <a:xfrm flipH="1" flipV="1">
            <a:off x="742950" y="1741091"/>
            <a:ext cx="2962275" cy="668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xmlns="" id="{667AFE35-A942-43C8-B3EA-70CF4774DAE6}"/>
              </a:ext>
            </a:extLst>
          </p:cNvPr>
          <p:cNvCxnSpPr/>
          <p:nvPr/>
        </p:nvCxnSpPr>
        <p:spPr>
          <a:xfrm flipV="1">
            <a:off x="742950" y="1200150"/>
            <a:ext cx="3495675" cy="400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F188A938-8F21-4F49-8CD5-29CA441009BB}"/>
              </a:ext>
            </a:extLst>
          </p:cNvPr>
          <p:cNvSpPr txBox="1"/>
          <p:nvPr/>
        </p:nvSpPr>
        <p:spPr>
          <a:xfrm>
            <a:off x="4238625" y="934819"/>
            <a:ext cx="600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Short circuit test</a:t>
            </a:r>
            <a:r>
              <a:rPr lang="zh-CN" altLang="en-US" dirty="0" smtClean="0"/>
              <a:t>，</a:t>
            </a:r>
            <a:r>
              <a:rPr lang="en-US" altLang="zh-CN" dirty="0" smtClean="0"/>
              <a:t>If there is short circuit, it will show peaks, and the digits will be above 5, under normal status the digits will be 0~1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1475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47B28F79-FA66-4C18-B31B-6EF2B8FD1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219075"/>
            <a:ext cx="11553825" cy="62007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B28527BF-2FEF-4974-A3DE-74204FD27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949" y="438150"/>
            <a:ext cx="5848651" cy="40896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F453067-D178-45C9-ADAF-2469010AE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8995" y="4921327"/>
            <a:ext cx="4083260" cy="55247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1246512-565F-4E78-A07A-3F7320882B9D}"/>
              </a:ext>
            </a:extLst>
          </p:cNvPr>
          <p:cNvSpPr/>
          <p:nvPr/>
        </p:nvSpPr>
        <p:spPr>
          <a:xfrm>
            <a:off x="8724900" y="2619375"/>
            <a:ext cx="3076575" cy="200025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FD119D35-84A9-4CE0-B2FC-B9BC52BB4782}"/>
              </a:ext>
            </a:extLst>
          </p:cNvPr>
          <p:cNvCxnSpPr>
            <a:cxnSpLocks/>
          </p:cNvCxnSpPr>
          <p:nvPr/>
        </p:nvCxnSpPr>
        <p:spPr>
          <a:xfrm flipH="1">
            <a:off x="6562725" y="2733675"/>
            <a:ext cx="2162175" cy="2400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2142565" y="5298141"/>
            <a:ext cx="3953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Conductivity Test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1475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75383B9-4CE1-4D74-A184-577727A20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6" y="418934"/>
            <a:ext cx="11712588" cy="643906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2F44CCE-24FC-43FB-A3D8-F5C85E09E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14" y="844417"/>
            <a:ext cx="5264421" cy="5169166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A2042B9D-839B-4EF6-A48B-285CAB51A60E}"/>
              </a:ext>
            </a:extLst>
          </p:cNvPr>
          <p:cNvCxnSpPr>
            <a:cxnSpLocks/>
          </p:cNvCxnSpPr>
          <p:nvPr/>
        </p:nvCxnSpPr>
        <p:spPr>
          <a:xfrm>
            <a:off x="5880235" y="2876550"/>
            <a:ext cx="3454265" cy="1219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475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F973CCF9-684A-4F29-A119-77A7A61ED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94" y="257008"/>
            <a:ext cx="11443012" cy="647733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F3819654-77BC-4768-96FB-71D070EA414E}"/>
              </a:ext>
            </a:extLst>
          </p:cNvPr>
          <p:cNvSpPr/>
          <p:nvPr/>
        </p:nvSpPr>
        <p:spPr>
          <a:xfrm>
            <a:off x="8658225" y="4905375"/>
            <a:ext cx="3038475" cy="2571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xmlns="" id="{23BF2BAE-8B10-4CAB-8245-180630F707DB}"/>
              </a:ext>
            </a:extLst>
          </p:cNvPr>
          <p:cNvCxnSpPr>
            <a:endCxn id="3" idx="1"/>
          </p:cNvCxnSpPr>
          <p:nvPr/>
        </p:nvCxnSpPr>
        <p:spPr>
          <a:xfrm>
            <a:off x="6096000" y="2647950"/>
            <a:ext cx="2562225" cy="2386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B6B953CB-DEC7-449D-B492-D2967604D410}"/>
              </a:ext>
            </a:extLst>
          </p:cNvPr>
          <p:cNvSpPr txBox="1"/>
          <p:nvPr/>
        </p:nvSpPr>
        <p:spPr>
          <a:xfrm>
            <a:off x="2428875" y="1343025"/>
            <a:ext cx="3667125" cy="147732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Signal index, value from 1~7</a:t>
            </a:r>
            <a:r>
              <a:rPr lang="zh-CN" altLang="en-US" dirty="0" smtClean="0">
                <a:solidFill>
                  <a:srgbClr val="FF0000"/>
                </a:solidFill>
              </a:rPr>
              <a:t>，</a:t>
            </a:r>
            <a:r>
              <a:rPr lang="en-US" altLang="zh-CN" dirty="0" smtClean="0">
                <a:solidFill>
                  <a:srgbClr val="FF0000"/>
                </a:solidFill>
              </a:rPr>
              <a:t>High digits shows high sensitivity as wel</a:t>
            </a:r>
            <a:r>
              <a:rPr lang="en-US" altLang="zh-CN" dirty="0" smtClean="0">
                <a:solidFill>
                  <a:srgbClr val="FF0000"/>
                </a:solidFill>
              </a:rPr>
              <a:t>l as high noise level. Need to adjust accordingly to the environment.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47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1AC3781A-C21C-485E-B8AF-9B55A3FB6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196850"/>
            <a:ext cx="11296650" cy="64643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8A540E2-406F-437F-85B9-023EBBE8EC4F}"/>
              </a:ext>
            </a:extLst>
          </p:cNvPr>
          <p:cNvSpPr/>
          <p:nvPr/>
        </p:nvSpPr>
        <p:spPr>
          <a:xfrm>
            <a:off x="8696325" y="2714625"/>
            <a:ext cx="2790825" cy="314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EF1E3E4-3288-4616-8B8A-EC75B7610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776" y="714348"/>
            <a:ext cx="4826248" cy="104780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DC7FF2E2-7B98-498A-A0C7-C327C6296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6319" y="1774799"/>
            <a:ext cx="4489681" cy="1009702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172D131C-E2AF-4290-A06D-EEC86BDD0DCE}"/>
              </a:ext>
            </a:extLst>
          </p:cNvPr>
          <p:cNvCxnSpPr/>
          <p:nvPr/>
        </p:nvCxnSpPr>
        <p:spPr>
          <a:xfrm>
            <a:off x="6096000" y="1774799"/>
            <a:ext cx="2600325" cy="1096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9374A72-9927-4449-9057-BE3307F0C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292" y="3028950"/>
            <a:ext cx="5772258" cy="3276667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6900C365-5ACA-44D2-8E0B-06C3B5ED39FC}"/>
              </a:ext>
            </a:extLst>
          </p:cNvPr>
          <p:cNvCxnSpPr/>
          <p:nvPr/>
        </p:nvCxnSpPr>
        <p:spPr>
          <a:xfrm flipV="1">
            <a:off x="7534275" y="3562350"/>
            <a:ext cx="1304925" cy="1285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150659" y="340659"/>
            <a:ext cx="407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Direction change.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147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533488E9-A5C5-4B3F-B0DF-5831E5AF0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43" y="317333"/>
            <a:ext cx="11328713" cy="6470983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00053242-5F00-4E5D-9E09-E11AF2CC2E47}"/>
              </a:ext>
            </a:extLst>
          </p:cNvPr>
          <p:cNvSpPr txBox="1"/>
          <p:nvPr/>
        </p:nvSpPr>
        <p:spPr>
          <a:xfrm>
            <a:off x="3743325" y="1743075"/>
            <a:ext cx="3114675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dirty="0"/>
              <a:t>0=Auto set,1=only multi touch,2=mouse mode ,4=RS232 ATOM driver ,8=RS232 </a:t>
            </a:r>
            <a:r>
              <a:rPr lang="en-US" altLang="zh-CN" dirty="0" err="1"/>
              <a:t>IlitekDriver</a:t>
            </a:r>
            <a:endParaRPr lang="zh-CN" altLang="en-US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xmlns="" id="{ED2911EF-0817-47BD-92FB-9B67C176889A}"/>
              </a:ext>
            </a:extLst>
          </p:cNvPr>
          <p:cNvCxnSpPr/>
          <p:nvPr/>
        </p:nvCxnSpPr>
        <p:spPr>
          <a:xfrm>
            <a:off x="6924675" y="2495550"/>
            <a:ext cx="1924050" cy="1514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7CDF3EC2-18C9-4170-9B06-6423854AEA02}"/>
              </a:ext>
            </a:extLst>
          </p:cNvPr>
          <p:cNvSpPr txBox="1"/>
          <p:nvPr/>
        </p:nvSpPr>
        <p:spPr>
          <a:xfrm>
            <a:off x="4457700" y="3368158"/>
            <a:ext cx="2286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Touch points </a:t>
            </a:r>
            <a:r>
              <a:rPr lang="en-US" altLang="zh-CN" dirty="0" smtClean="0"/>
              <a:t>1~10</a:t>
            </a:r>
            <a:endParaRPr lang="zh-CN" altLang="en-US" dirty="0"/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5FFEF1E8-77C8-4214-9E77-7B2F7B0789AD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6743700" y="3552824"/>
            <a:ext cx="2238375" cy="15181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D70C67A8-98B2-4262-A17A-9091DE447931}"/>
              </a:ext>
            </a:extLst>
          </p:cNvPr>
          <p:cNvSpPr txBox="1"/>
          <p:nvPr/>
        </p:nvSpPr>
        <p:spPr>
          <a:xfrm>
            <a:off x="2886075" y="4981440"/>
            <a:ext cx="43053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Change the parameter and click “S</a:t>
            </a:r>
            <a:r>
              <a:rPr lang="en-US" altLang="zh-CN" dirty="0" smtClean="0"/>
              <a:t>ET”,</a:t>
            </a:r>
            <a:r>
              <a:rPr lang="en-US" altLang="zh-CN" dirty="0"/>
              <a:t> </a:t>
            </a:r>
            <a:r>
              <a:rPr lang="en-US" altLang="zh-CN" dirty="0" smtClean="0"/>
              <a:t>then it will write into the IC. </a:t>
            </a:r>
            <a:endParaRPr lang="zh-CN" altLang="en-US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AE5BE4A7-9C3E-46AB-ACAE-339D5B5C5CD7}"/>
              </a:ext>
            </a:extLst>
          </p:cNvPr>
          <p:cNvCxnSpPr/>
          <p:nvPr/>
        </p:nvCxnSpPr>
        <p:spPr>
          <a:xfrm>
            <a:off x="7191375" y="5248275"/>
            <a:ext cx="4048125" cy="180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47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4E3E108D-C215-4F29-A3E2-0D59F9360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29568"/>
            <a:ext cx="11715750" cy="6193482"/>
          </a:xfrm>
          <a:prstGeom prst="rect">
            <a:avLst/>
          </a:prstGeom>
        </p:spPr>
      </p:pic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xmlns="" id="{F19C7D68-BA3E-407A-A669-2A2FB14B38C3}"/>
              </a:ext>
            </a:extLst>
          </p:cNvPr>
          <p:cNvCxnSpPr/>
          <p:nvPr/>
        </p:nvCxnSpPr>
        <p:spPr>
          <a:xfrm>
            <a:off x="8048625" y="5067300"/>
            <a:ext cx="3571875" cy="125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58800C3-D2B8-4A9D-940E-B3AA0F319DA0}"/>
              </a:ext>
            </a:extLst>
          </p:cNvPr>
          <p:cNvSpPr txBox="1"/>
          <p:nvPr/>
        </p:nvSpPr>
        <p:spPr>
          <a:xfrm>
            <a:off x="3071532" y="1049991"/>
            <a:ext cx="414505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</a:t>
            </a:r>
            <a:r>
              <a:rPr lang="en-US" altLang="zh-CN" dirty="0" smtClean="0"/>
              <a:t>Save Firmware</a:t>
            </a:r>
            <a:r>
              <a:rPr lang="zh-CN" altLang="en-US" dirty="0" smtClean="0"/>
              <a:t>， </a:t>
            </a:r>
            <a:r>
              <a:rPr lang="en-US" altLang="zh-CN" dirty="0" smtClean="0"/>
              <a:t>save as HEX</a:t>
            </a:r>
            <a:r>
              <a:rPr lang="zh-CN" altLang="en-US" dirty="0" smtClean="0"/>
              <a:t> </a:t>
            </a:r>
            <a:r>
              <a:rPr lang="en-US" altLang="zh-CN" dirty="0" smtClean="0"/>
              <a:t>file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F8D10B3F-6E9A-4546-A934-93A13AA2C24A}"/>
              </a:ext>
            </a:extLst>
          </p:cNvPr>
          <p:cNvSpPr/>
          <p:nvPr/>
        </p:nvSpPr>
        <p:spPr>
          <a:xfrm>
            <a:off x="3162300" y="5067300"/>
            <a:ext cx="1895475" cy="24765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4759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186"/>
</p:tagLst>
</file>

<file path=ppt/theme/theme1.xml><?xml version="1.0" encoding="utf-8"?>
<a:theme xmlns:a="http://schemas.openxmlformats.org/drawingml/2006/main" name="1_Office 主题">
  <a:themeElements>
    <a:clrScheme name="自定义 290">
      <a:dk1>
        <a:srgbClr val="3F3F3F"/>
      </a:dk1>
      <a:lt1>
        <a:sysClr val="window" lastClr="FFFFFF"/>
      </a:lt1>
      <a:dk2>
        <a:srgbClr val="3F3F3F"/>
      </a:dk2>
      <a:lt2>
        <a:srgbClr val="E7E6E6"/>
      </a:lt2>
      <a:accent1>
        <a:srgbClr val="7CC144"/>
      </a:accent1>
      <a:accent2>
        <a:srgbClr val="7ACDEF"/>
      </a:accent2>
      <a:accent3>
        <a:srgbClr val="C00000"/>
      </a:accent3>
      <a:accent4>
        <a:srgbClr val="F6911C"/>
      </a:accent4>
      <a:accent5>
        <a:srgbClr val="404040"/>
      </a:accent5>
      <a:accent6>
        <a:srgbClr val="4472C4"/>
      </a:accent6>
      <a:hlink>
        <a:srgbClr val="954F72"/>
      </a:hlink>
      <a:folHlink>
        <a:srgbClr val="0563C1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152</Words>
  <Application>Microsoft Office PowerPoint</Application>
  <PresentationFormat>宽屏</PresentationFormat>
  <Paragraphs>13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3" baseType="lpstr">
      <vt:lpstr>黑体</vt:lpstr>
      <vt:lpstr>Arial</vt:lpstr>
      <vt:lpstr>1_Office 主题</vt:lpstr>
      <vt:lpstr>ILITEK-2312  Adjusting Manual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GIX项目配置方案</dc:title>
  <dc:creator>Jorge.Zhu</dc:creator>
  <cp:lastModifiedBy>Rocky</cp:lastModifiedBy>
  <cp:revision>82</cp:revision>
  <dcterms:created xsi:type="dcterms:W3CDTF">2015-05-05T08:02:00Z</dcterms:created>
  <dcterms:modified xsi:type="dcterms:W3CDTF">2018-05-23T11:48:17Z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2052-10.1.0.5803</vt:lpwstr>
  </property>
</Properties>
</file>