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61" r:id="rId5"/>
    <p:sldId id="263" r:id="rId6"/>
  </p:sldIdLst>
  <p:sldSz cx="6858000" cy="9906000" type="A4"/>
  <p:notesSz cx="7099300" cy="10234295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50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3348" y="96"/>
      </p:cViewPr>
      <p:guideLst>
        <p:guide pos="216"/>
        <p:guide pos="1502"/>
        <p:guide orient="horz" pos="484"/>
        <p:guide pos="4042"/>
        <p:guide orient="horz" pos="149"/>
        <p:guide orient="horz" pos="629"/>
        <p:guide orient="horz" pos="2108"/>
        <p:guide orient="horz" pos="395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4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53E501E-BA35-4795-8EF7-E21F101821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5AB6B09-0C57-4B0E-AB61-1BA5222179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B6B09-0C57-4B0E-AB61-1BA522217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00003473\Desktop\BOE_Final LogoOnly-9May2014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037" y="11909"/>
            <a:ext cx="501253" cy="35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905" indent="-128905" algn="l" defTabSz="514350" rtl="0" eaLnBrk="1" latinLnBrk="0" hangingPunct="1">
        <a:lnSpc>
          <a:spcPct val="90000"/>
        </a:lnSpc>
        <a:spcBef>
          <a:spcPts val="565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6080" indent="-128905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430" indent="-128905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4pPr>
      <a:lvl5pPr marL="1157605" indent="-128905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5pPr>
      <a:lvl6pPr marL="1414780" indent="-128905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671955" indent="-128905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929130" indent="-128905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186305" indent="-128905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619125" y="6726391"/>
            <a:ext cx="5619750" cy="1292860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262255" indent="-174625"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+mn-ea"/>
              </a:rPr>
              <a:t>1920 x  1080 </a:t>
            </a:r>
            <a:r>
              <a:rPr lang="en-US" altLang="zh-CN" sz="14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Resolution</a:t>
            </a:r>
            <a:endParaRPr lang="en-US" altLang="zh-CN" sz="1400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262255" indent="-174625"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500nits</a:t>
            </a:r>
            <a:endParaRPr lang="en-US" altLang="zh-CN" sz="1400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262255" indent="-174625"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LVDS Interface</a:t>
            </a:r>
            <a:endParaRPr lang="en-US" altLang="zh-CN" sz="14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262255" indent="-174625"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Screen Protection Tempered Glass</a:t>
            </a:r>
            <a:endParaRPr lang="en-US" altLang="zh-CN" sz="14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262255" indent="-174625">
              <a:buFont typeface="Arial" panose="020B0604020202020204" pitchFamily="34" charset="0"/>
              <a:buChar char="•"/>
            </a:pPr>
            <a:r>
              <a:rPr lang="en-US" altLang="zh-CN" sz="14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Fully Fit  Module</a:t>
            </a:r>
            <a:endParaRPr lang="en-US" altLang="zh-CN" sz="14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0" y="991582"/>
            <a:ext cx="6858000" cy="0"/>
          </a:xfrm>
          <a:prstGeom prst="line">
            <a:avLst/>
          </a:prstGeom>
          <a:noFill/>
          <a:ln w="25400">
            <a:solidFill>
              <a:schemeClr val="tx1">
                <a:lumMod val="75000"/>
                <a:lumOff val="25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br>
              <a:rPr lang="en-US" altLang="zh-CN" dirty="0"/>
            </a:b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-1" y="997970"/>
            <a:ext cx="7089913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500</a:t>
            </a:r>
            <a:r>
              <a:rPr lang="en-US" dirty="0" smtClean="0"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cd/m²  Module</a:t>
            </a:r>
            <a:endParaRPr lang="en-US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0" y="525052"/>
            <a:ext cx="2822713" cy="4603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BH32LM</a:t>
            </a:r>
            <a:endParaRPr lang="en-US" altLang="zh-CN" sz="2400" b="1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71500" y="6282415"/>
            <a:ext cx="3429000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Key Feature</a:t>
            </a:r>
            <a:endParaRPr lang="en-US" altLang="zh-CN" b="1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822714" y="538387"/>
            <a:ext cx="3593962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Microsoft YaHei" panose="020B0503020204020204" pitchFamily="34" charset="-122"/>
              </a:rPr>
              <a:t>32”</a:t>
            </a:r>
            <a:endParaRPr lang="zh-CN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ea typeface="Microsoft YaHei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rcRect l="3125" t="31854" r="2813" b="29313"/>
          <a:stretch>
            <a:fillRect/>
          </a:stretch>
        </p:blipFill>
        <p:spPr>
          <a:xfrm>
            <a:off x="1316990" y="2296160"/>
            <a:ext cx="4223385" cy="25641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414336" y="396061"/>
            <a:ext cx="3429000" cy="369332"/>
          </a:xfrm>
          <a:prstGeom prst="rect">
            <a:avLst/>
          </a:prstGeom>
        </p:spPr>
        <p:txBody>
          <a:bodyPr lIns="0">
            <a:spAutoFit/>
          </a:bodyPr>
          <a:lstStyle/>
          <a:p>
            <a:r>
              <a:rPr lang="en-US" altLang="zh-CN" b="1" dirty="0" smtClean="0">
                <a:ea typeface="Microsoft YaHei" panose="020B0503020204020204" pitchFamily="34" charset="-122"/>
              </a:rPr>
              <a:t>Specification</a:t>
            </a:r>
            <a:endParaRPr lang="zh-CN" altLang="en-US" b="1" dirty="0">
              <a:ea typeface="Microsoft YaHei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14335" y="765004"/>
            <a:ext cx="6038853" cy="6601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7" name="表格 1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05000" y="1136650"/>
          <a:ext cx="6048000" cy="19437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3735"/>
                <a:gridCol w="4104265"/>
              </a:tblGrid>
              <a:tr h="2159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Display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Screen Size (Diagonal)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32 inch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 Resolution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1920 </a:t>
                      </a:r>
                      <a:r>
                        <a:rPr lang="zh-CN" altLang="en-US" sz="10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（</a:t>
                      </a:r>
                      <a:r>
                        <a:rPr lang="en-US" altLang="zh-CN" sz="10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zh-CN" altLang="en-US" sz="10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）</a:t>
                      </a:r>
                      <a:r>
                        <a:rPr lang="en-US" altLang="zh-CN" sz="10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x 1080(V)</a:t>
                      </a:r>
                      <a:endParaRPr lang="en-US" altLang="zh-CN" sz="1000" u="none" strike="noStrike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Aspect Ratio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r>
                        <a:rPr lang="zh-CN" alt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：</a:t>
                      </a: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Brightness</a:t>
                      </a:r>
                      <a:r>
                        <a:rPr lang="zh-CN" alt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（</a:t>
                      </a:r>
                      <a:r>
                        <a:rPr lang="en-US" altLang="zh-CN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</a:t>
                      </a:r>
                      <a:r>
                        <a:rPr lang="zh-CN" alt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）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 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cd/m²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</a:t>
                      </a:r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Angle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R/L 89</a:t>
                      </a:r>
                      <a:r>
                        <a:rPr lang="zh-CN" alt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°，</a:t>
                      </a:r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U/D 89</a:t>
                      </a:r>
                      <a:r>
                        <a:rPr lang="zh-CN" alt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°</a:t>
                      </a:r>
                      <a:endParaRPr lang="zh-CN" altLang="en-US" sz="10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p>
                      <a:pPr algn="l" fontAlgn="ctr">
                        <a:buNone/>
                      </a:pPr>
                      <a:r>
                        <a:rPr lang="en-US" altLang="en-US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Backlight uniformity</a:t>
                      </a:r>
                      <a:endParaRPr lang="en-US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en-US" altLang="zh-CN" sz="10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Display </a:t>
                      </a:r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16.7 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Life Time (Light Source)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</a:t>
                      </a:r>
                      <a:r>
                        <a:rPr lang="en-US" altLang="zh-CN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 </a:t>
                      </a:r>
                      <a:r>
                        <a:rPr 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Hrs</a:t>
                      </a:r>
                      <a:r>
                        <a:rPr lang="zh-CN" alt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（</a:t>
                      </a:r>
                      <a:r>
                        <a:rPr lang="en-US" altLang="zh-CN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</a:t>
                      </a:r>
                      <a:r>
                        <a:rPr lang="zh-CN" altLang="en-US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）</a:t>
                      </a:r>
                      <a:endParaRPr lang="zh-CN" altLang="en-US" sz="1000" b="0" i="0" u="none" strike="noStrike" dirty="0" err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05000" y="4448175"/>
          <a:ext cx="6048000" cy="647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000"/>
                <a:gridCol w="4104000"/>
              </a:tblGrid>
              <a:tr h="2159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 temperature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0℃</a:t>
                      </a:r>
                      <a:r>
                        <a:rPr lang="en-US" altLang="zh-CN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~50</a:t>
                      </a:r>
                      <a:r>
                        <a:rPr lang="en-US" altLang="zh-CN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℃ 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 humidity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20%~80% RH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表格 41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405000" y="3189605"/>
          <a:ext cx="6048000" cy="1296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000"/>
                <a:gridCol w="4104000"/>
              </a:tblGrid>
              <a:tr h="215900">
                <a:tc gridSpan="2">
                  <a:txBody>
                    <a:bodyPr/>
                    <a:p>
                      <a:pPr algn="l" fontAlgn="ctr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Touch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/>
                </a:tc>
              </a:tr>
              <a:tr h="216000">
                <a:tc>
                  <a:txBody>
                    <a:bodyPr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Touch Type</a:t>
                      </a:r>
                      <a:endParaRPr 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Points Capacitive Touch</a:t>
                      </a:r>
                      <a:endParaRPr lang="zh-CN" sz="10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Touch Method</a:t>
                      </a:r>
                      <a:endParaRPr 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Finger</a:t>
                      </a:r>
                      <a:endParaRPr lang="zh-CN" sz="10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Touch Accuracy</a:t>
                      </a:r>
                      <a:endParaRPr 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≤</a:t>
                      </a:r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2mm</a:t>
                      </a:r>
                      <a:endParaRPr lang="zh-CN" sz="10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p>
                      <a:pPr algn="l" fontAlgn="ctr">
                        <a:spcAft>
                          <a:spcPts val="0"/>
                        </a:spcAft>
                        <a:buNone/>
                      </a:pPr>
                      <a:r>
                        <a:rPr lang="zh-CN" alt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Interface for touch</a:t>
                      </a:r>
                      <a:endParaRPr lang="zh-CN" altLang="en-US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>
                        <a:spcAft>
                          <a:spcPts val="0"/>
                        </a:spcAft>
                        <a:buNone/>
                      </a:pPr>
                      <a:r>
                        <a:rPr lang="en-US" altLang="zh-CN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USB Protocol</a:t>
                      </a:r>
                      <a:endParaRPr lang="en-US" altLang="zh-CN" sz="10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p>
                      <a:pPr algn="l" fontAlgn="ctr">
                        <a:spcAft>
                          <a:spcPts val="0"/>
                        </a:spcAft>
                        <a:buNone/>
                      </a:pPr>
                      <a:r>
                        <a:rPr lang="en-US" altLang="zh-CN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V</a:t>
                      </a:r>
                      <a:r>
                        <a:rPr lang="zh-CN" altLang="en-US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oltage</a:t>
                      </a:r>
                      <a:endParaRPr lang="zh-CN" altLang="en-US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>
                        <a:spcAft>
                          <a:spcPts val="0"/>
                        </a:spcAft>
                        <a:buNone/>
                      </a:pPr>
                      <a:r>
                        <a:rPr lang="en-US" altLang="zh-CN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5V</a:t>
                      </a:r>
                      <a:endParaRPr lang="en-US" altLang="zh-CN" sz="10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0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0" y="9749975"/>
            <a:ext cx="6858000" cy="1560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3024810" y="9749975"/>
            <a:ext cx="3837214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zh-CN" sz="500" dirty="0" smtClean="0">
                <a:solidFill>
                  <a:schemeClr val="bg1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We </a:t>
            </a:r>
            <a:r>
              <a:rPr lang="en-US" altLang="zh-CN" sz="500" dirty="0">
                <a:solidFill>
                  <a:schemeClr val="bg1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may make changes to specifications and product descriptions without notice</a:t>
            </a:r>
            <a:endParaRPr lang="zh-CN" altLang="en-US" sz="5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414336" y="396061"/>
            <a:ext cx="3429000" cy="369332"/>
          </a:xfrm>
          <a:prstGeom prst="rect">
            <a:avLst/>
          </a:prstGeom>
        </p:spPr>
        <p:txBody>
          <a:bodyPr lIns="0">
            <a:spAutoFit/>
          </a:bodyPr>
          <a:lstStyle/>
          <a:p>
            <a:r>
              <a:rPr lang="en-US" altLang="zh-CN" b="1" dirty="0" smtClean="0">
                <a:ea typeface="Microsoft YaHei" panose="020B0503020204020204" pitchFamily="34" charset="-122"/>
              </a:rPr>
              <a:t>Specification</a:t>
            </a:r>
            <a:endParaRPr lang="zh-CN" altLang="en-US" b="1" dirty="0">
              <a:ea typeface="Microsoft YaHei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14335" y="749129"/>
            <a:ext cx="6038853" cy="6601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365441" y="3130645"/>
          <a:ext cx="6048375" cy="2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48375"/>
              </a:tblGrid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Dimension Drawing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405000" y="1149324"/>
          <a:ext cx="6048000" cy="2385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3575"/>
                <a:gridCol w="4114425"/>
              </a:tblGrid>
              <a:tr h="216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Physical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Color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Black</a:t>
                      </a:r>
                      <a:endParaRPr lang="en-US" sz="1000" b="0" i="0" u="none" strike="noStrike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Tempered Glass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3mm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 Dimension</a:t>
                      </a:r>
                      <a:endParaRPr lang="en-US" sz="1000" b="1" u="none" strike="noStrike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762.4(L) </a:t>
                      </a: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×</a:t>
                      </a:r>
                      <a:r>
                        <a:rPr lang="en-US" altLang="zh-CN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456.4</a:t>
                      </a:r>
                      <a:r>
                        <a:rPr lang="en-US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(W)</a:t>
                      </a:r>
                      <a:r>
                        <a:rPr lang="en-US" sz="10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×</a:t>
                      </a:r>
                      <a:r>
                        <a:rPr lang="en-US" sz="10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22.8</a:t>
                      </a:r>
                      <a:r>
                        <a:rPr lang="en-US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(H)</a:t>
                      </a:r>
                      <a:r>
                        <a:rPr lang="en-US" altLang="zh-CN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mm</a:t>
                      </a:r>
                      <a:endParaRPr lang="en-US" sz="10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 </a:t>
                      </a:r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TBD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60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Package </a:t>
                      </a:r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Dimension</a:t>
                      </a:r>
                      <a:endParaRPr lang="en-US" sz="10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  <a:endParaRPr lang="en-US" altLang="zh-CN" sz="10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Package Weight</a:t>
                      </a:r>
                      <a:endParaRPr lang="en-US" sz="10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TBD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742" marR="6742" marT="6742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395" y="3671570"/>
            <a:ext cx="5792470" cy="3761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2efcd3fd-a483-4176-8a10-e715ffc1ca43}"/>
</p:tagLst>
</file>

<file path=ppt/tags/tag2.xml><?xml version="1.0" encoding="utf-8"?>
<p:tagLst xmlns:p="http://schemas.openxmlformats.org/presentationml/2006/main">
  <p:tag name="KSO_WM_UNIT_TABLE_BEAUTIFY" val="smartTable{6d2f0b84-74ee-4ebd-ada6-3e44cf8c2354}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COMMONDATA" val="eyJoZGlkIjoiNDI5YzdiOWE5YjY0NjVlMGJlMTMxM2Q2MzlhYmNjYjEifQ=="/>
  <p:tag name="KSO_WPP_MARK_KEY" val="d64980eb-43d5-4d1d-86ec-0b5fb65fbd61"/>
  <p:tag name="commondata" val="eyJoZGlkIjoiNmY5NjhjZGQwZWI4NWNhODI0YzI3MWEwZTljZGE4MzU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818</Words>
  <Application>WPS 演示</Application>
  <PresentationFormat>A4 纸张(210x297 毫米)</PresentationFormat>
  <Paragraphs>125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Microsoft YaHei</vt:lpstr>
      <vt:lpstr>Trebuchet MS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刘子晨</dc:creator>
  <cp:lastModifiedBy>jinxu</cp:lastModifiedBy>
  <cp:revision>203</cp:revision>
  <cp:lastPrinted>2023-07-26T10:02:00Z</cp:lastPrinted>
  <dcterms:created xsi:type="dcterms:W3CDTF">2023-07-26T10:02:00Z</dcterms:created>
  <dcterms:modified xsi:type="dcterms:W3CDTF">2024-06-04T12:07:00Z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60685B6496D141A3813F2F477B92E52A</vt:lpwstr>
  </property>
  <property fmtid="{D5CDD505-2E9C-101B-9397-08002B2CF9AE}" pid="3" name="KSOProductBuildVer">
    <vt:lpwstr>2052-11.8.2.12085</vt:lpwstr>
  </property>
</Properties>
</file>